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1" r:id="rId5"/>
  </p:sldMasterIdLst>
  <p:notesMasterIdLst>
    <p:notesMasterId r:id="rId25"/>
  </p:notesMasterIdLst>
  <p:sldIdLst>
    <p:sldId id="257" r:id="rId6"/>
    <p:sldId id="271" r:id="rId7"/>
    <p:sldId id="278" r:id="rId8"/>
    <p:sldId id="279" r:id="rId9"/>
    <p:sldId id="275" r:id="rId10"/>
    <p:sldId id="285" r:id="rId11"/>
    <p:sldId id="273" r:id="rId12"/>
    <p:sldId id="281" r:id="rId13"/>
    <p:sldId id="282" r:id="rId14"/>
    <p:sldId id="283" r:id="rId15"/>
    <p:sldId id="266" r:id="rId16"/>
    <p:sldId id="276" r:id="rId17"/>
    <p:sldId id="277" r:id="rId18"/>
    <p:sldId id="272" r:id="rId19"/>
    <p:sldId id="284" r:id="rId20"/>
    <p:sldId id="262" r:id="rId21"/>
    <p:sldId id="261" r:id="rId22"/>
    <p:sldId id="270" r:id="rId23"/>
    <p:sldId id="26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laine Coté" initials="MC" lastIdx="16" clrIdx="0">
    <p:extLst>
      <p:ext uri="{19B8F6BF-5375-455C-9EA6-DF929625EA0E}">
        <p15:presenceInfo xmlns:p15="http://schemas.microsoft.com/office/powerpoint/2012/main" userId="S::marjolaine.cote@undp.org::c569e539-1193-401d-a342-d512dd67765b" providerId="AD"/>
      </p:ext>
    </p:extLst>
  </p:cmAuthor>
  <p:cmAuthor id="2" name="Hanayo Nakano" initials="HN" lastIdx="14" clrIdx="1">
    <p:extLst>
      <p:ext uri="{19B8F6BF-5375-455C-9EA6-DF929625EA0E}">
        <p15:presenceInfo xmlns:p15="http://schemas.microsoft.com/office/powerpoint/2012/main" userId="S::hanayo.nakano@undp.org::8f624296-bbb3-4bec-9409-784443896db4" providerId="AD"/>
      </p:ext>
    </p:extLst>
  </p:cmAuthor>
  <p:cmAuthor id="3" name="Nadda Chotiwichit" initials="NC" lastIdx="4" clrIdx="2">
    <p:extLst>
      <p:ext uri="{19B8F6BF-5375-455C-9EA6-DF929625EA0E}">
        <p15:presenceInfo xmlns:p15="http://schemas.microsoft.com/office/powerpoint/2012/main" userId="S::nadda.chotiwichit@undp.org::f6e7141e-3454-46df-a669-9459d3fbb711" providerId="AD"/>
      </p:ext>
    </p:extLst>
  </p:cmAuthor>
  <p:cmAuthor id="4" name="Patrick Gremillet" initials="PG" lastIdx="1" clrIdx="3">
    <p:extLst>
      <p:ext uri="{19B8F6BF-5375-455C-9EA6-DF929625EA0E}">
        <p15:presenceInfo xmlns:p15="http://schemas.microsoft.com/office/powerpoint/2012/main" userId="S::patrick.gremillet@undp.org::9b5475f4-ef39-4bc1-b3f6-c9cc0bbbf2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E341A-CD7E-4469-8067-A952C50AA73A}" v="172" dt="2020-04-02T22:01:37.569"/>
    <p1510:client id="{8D26F971-0E46-47F2-96CB-123E270641B3}" v="2" dt="2020-04-03T12:43:26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urafi K Mbae" userId="S::maturafi.k.mbae@undp.org::abbe6837-4c71-4d71-a320-577aebbeba13" providerId="AD" clId="Web-{8D26F971-0E46-47F2-96CB-123E270641B3}"/>
    <pc:docChg chg="modSld">
      <pc:chgData name="Maturafi K Mbae" userId="S::maturafi.k.mbae@undp.org::abbe6837-4c71-4d71-a320-577aebbeba13" providerId="AD" clId="Web-{8D26F971-0E46-47F2-96CB-123E270641B3}" dt="2020-04-03T12:43:26.415" v="1" actId="14100"/>
      <pc:docMkLst>
        <pc:docMk/>
      </pc:docMkLst>
      <pc:sldChg chg="modSp">
        <pc:chgData name="Maturafi K Mbae" userId="S::maturafi.k.mbae@undp.org::abbe6837-4c71-4d71-a320-577aebbeba13" providerId="AD" clId="Web-{8D26F971-0E46-47F2-96CB-123E270641B3}" dt="2020-04-03T12:43:26.415" v="1" actId="14100"/>
        <pc:sldMkLst>
          <pc:docMk/>
          <pc:sldMk cId="1903878028" sldId="279"/>
        </pc:sldMkLst>
        <pc:picChg chg="mod">
          <ac:chgData name="Maturafi K Mbae" userId="S::maturafi.k.mbae@undp.org::abbe6837-4c71-4d71-a320-577aebbeba13" providerId="AD" clId="Web-{8D26F971-0E46-47F2-96CB-123E270641B3}" dt="2020-04-03T12:43:26.415" v="1" actId="14100"/>
          <ac:picMkLst>
            <pc:docMk/>
            <pc:sldMk cId="1903878028" sldId="279"/>
            <ac:picMk id="7" creationId="{78A91067-CCAF-4A54-984B-DB11055013BF}"/>
          </ac:picMkLst>
        </pc:picChg>
      </pc:sldChg>
    </pc:docChg>
  </pc:docChgLst>
  <pc:docChgLst>
    <pc:chgData name="Hanayo Nakano" userId="8f624296-bbb3-4bec-9409-784443896db4" providerId="ADAL" clId="{480E341A-CD7E-4469-8067-A952C50AA73A}"/>
    <pc:docChg chg="undo custSel addSld delSld modSld">
      <pc:chgData name="Hanayo Nakano" userId="8f624296-bbb3-4bec-9409-784443896db4" providerId="ADAL" clId="{480E341A-CD7E-4469-8067-A952C50AA73A}" dt="2020-04-02T22:05:38.507" v="1018" actId="1592"/>
      <pc:docMkLst>
        <pc:docMk/>
      </pc:docMkLst>
      <pc:sldChg chg="modSp">
        <pc:chgData name="Hanayo Nakano" userId="8f624296-bbb3-4bec-9409-784443896db4" providerId="ADAL" clId="{480E341A-CD7E-4469-8067-A952C50AA73A}" dt="2020-04-02T20:35:56.240" v="10" actId="113"/>
        <pc:sldMkLst>
          <pc:docMk/>
          <pc:sldMk cId="1818148583" sldId="257"/>
        </pc:sldMkLst>
        <pc:spChg chg="mod">
          <ac:chgData name="Hanayo Nakano" userId="8f624296-bbb3-4bec-9409-784443896db4" providerId="ADAL" clId="{480E341A-CD7E-4469-8067-A952C50AA73A}" dt="2020-04-02T20:35:44.866" v="8" actId="404"/>
          <ac:spMkLst>
            <pc:docMk/>
            <pc:sldMk cId="1818148583" sldId="257"/>
            <ac:spMk id="2" creationId="{00000000-0000-0000-0000-000000000000}"/>
          </ac:spMkLst>
        </pc:spChg>
        <pc:spChg chg="mod">
          <ac:chgData name="Hanayo Nakano" userId="8f624296-bbb3-4bec-9409-784443896db4" providerId="ADAL" clId="{480E341A-CD7E-4469-8067-A952C50AA73A}" dt="2020-04-02T20:35:56.240" v="10" actId="113"/>
          <ac:spMkLst>
            <pc:docMk/>
            <pc:sldMk cId="1818148583" sldId="257"/>
            <ac:spMk id="3" creationId="{00000000-0000-0000-0000-000000000000}"/>
          </ac:spMkLst>
        </pc:spChg>
      </pc:sldChg>
      <pc:sldChg chg="modSp del modNotesTx">
        <pc:chgData name="Hanayo Nakano" userId="8f624296-bbb3-4bec-9409-784443896db4" providerId="ADAL" clId="{480E341A-CD7E-4469-8067-A952C50AA73A}" dt="2020-04-02T22:01:43.195" v="854" actId="2696"/>
        <pc:sldMkLst>
          <pc:docMk/>
          <pc:sldMk cId="2816302462" sldId="258"/>
        </pc:sldMkLst>
        <pc:spChg chg="mod">
          <ac:chgData name="Hanayo Nakano" userId="8f624296-bbb3-4bec-9409-784443896db4" providerId="ADAL" clId="{480E341A-CD7E-4469-8067-A952C50AA73A}" dt="2020-04-02T20:53:11.926" v="326" actId="6549"/>
          <ac:spMkLst>
            <pc:docMk/>
            <pc:sldMk cId="2816302462" sldId="258"/>
            <ac:spMk id="7" creationId="{556FFB1F-F1D7-4FF2-8476-8090E4E296D9}"/>
          </ac:spMkLst>
        </pc:spChg>
      </pc:sldChg>
      <pc:sldChg chg="delSp modSp add del setBg">
        <pc:chgData name="Hanayo Nakano" userId="8f624296-bbb3-4bec-9409-784443896db4" providerId="ADAL" clId="{480E341A-CD7E-4469-8067-A952C50AA73A}" dt="2020-04-02T22:05:23.788" v="1008" actId="20577"/>
        <pc:sldMkLst>
          <pc:docMk/>
          <pc:sldMk cId="3251486148" sldId="261"/>
        </pc:sldMkLst>
        <pc:spChg chg="mod">
          <ac:chgData name="Hanayo Nakano" userId="8f624296-bbb3-4bec-9409-784443896db4" providerId="ADAL" clId="{480E341A-CD7E-4469-8067-A952C50AA73A}" dt="2020-04-02T22:05:23.788" v="1008" actId="20577"/>
          <ac:spMkLst>
            <pc:docMk/>
            <pc:sldMk cId="3251486148" sldId="261"/>
            <ac:spMk id="2" creationId="{DD884B58-D8A5-4BF7-A94E-F9E0B05E6383}"/>
          </ac:spMkLst>
        </pc:spChg>
        <pc:spChg chg="del">
          <ac:chgData name="Hanayo Nakano" userId="8f624296-bbb3-4bec-9409-784443896db4" providerId="ADAL" clId="{480E341A-CD7E-4469-8067-A952C50AA73A}" dt="2020-04-02T21:09:58.664" v="466" actId="478"/>
          <ac:spMkLst>
            <pc:docMk/>
            <pc:sldMk cId="3251486148" sldId="261"/>
            <ac:spMk id="8" creationId="{3E10CAE4-9AA2-4156-B119-5447DF1A5AA8}"/>
          </ac:spMkLst>
        </pc:spChg>
      </pc:sldChg>
      <pc:sldChg chg="del">
        <pc:chgData name="Hanayo Nakano" userId="8f624296-bbb3-4bec-9409-784443896db4" providerId="ADAL" clId="{480E341A-CD7E-4469-8067-A952C50AA73A}" dt="2020-04-02T20:56:50.217" v="357" actId="2696"/>
        <pc:sldMkLst>
          <pc:docMk/>
          <pc:sldMk cId="2358283343" sldId="264"/>
        </pc:sldMkLst>
      </pc:sldChg>
      <pc:sldChg chg="delSp add del">
        <pc:chgData name="Hanayo Nakano" userId="8f624296-bbb3-4bec-9409-784443896db4" providerId="ADAL" clId="{480E341A-CD7E-4469-8067-A952C50AA73A}" dt="2020-04-02T21:09:56.545" v="465" actId="478"/>
        <pc:sldMkLst>
          <pc:docMk/>
          <pc:sldMk cId="3075172756" sldId="265"/>
        </pc:sldMkLst>
        <pc:spChg chg="del">
          <ac:chgData name="Hanayo Nakano" userId="8f624296-bbb3-4bec-9409-784443896db4" providerId="ADAL" clId="{480E341A-CD7E-4469-8067-A952C50AA73A}" dt="2020-04-02T21:09:56.545" v="465" actId="478"/>
          <ac:spMkLst>
            <pc:docMk/>
            <pc:sldMk cId="3075172756" sldId="265"/>
            <ac:spMk id="8" creationId="{2A5D2C81-5793-494B-9DE0-5DCA69EE6CBF}"/>
          </ac:spMkLst>
        </pc:spChg>
      </pc:sldChg>
      <pc:sldChg chg="delSp modSp modNotesTx">
        <pc:chgData name="Hanayo Nakano" userId="8f624296-bbb3-4bec-9409-784443896db4" providerId="ADAL" clId="{480E341A-CD7E-4469-8067-A952C50AA73A}" dt="2020-04-02T22:04:16.303" v="988" actId="20577"/>
        <pc:sldMkLst>
          <pc:docMk/>
          <pc:sldMk cId="2755164880" sldId="266"/>
        </pc:sldMkLst>
        <pc:spChg chg="mod">
          <ac:chgData name="Hanayo Nakano" userId="8f624296-bbb3-4bec-9409-784443896db4" providerId="ADAL" clId="{480E341A-CD7E-4469-8067-A952C50AA73A}" dt="2020-04-02T21:25:35.882" v="815" actId="1076"/>
          <ac:spMkLst>
            <pc:docMk/>
            <pc:sldMk cId="2755164880" sldId="266"/>
            <ac:spMk id="2" creationId="{5EF604A6-EF56-4725-A731-C8321397A91D}"/>
          </ac:spMkLst>
        </pc:spChg>
        <pc:spChg chg="mod">
          <ac:chgData name="Hanayo Nakano" userId="8f624296-bbb3-4bec-9409-784443896db4" providerId="ADAL" clId="{480E341A-CD7E-4469-8067-A952C50AA73A}" dt="2020-04-02T22:04:09.843" v="987" actId="20577"/>
          <ac:spMkLst>
            <pc:docMk/>
            <pc:sldMk cId="2755164880" sldId="266"/>
            <ac:spMk id="3" creationId="{E2645E06-AB2A-4175-92F8-13C8C253AE33}"/>
          </ac:spMkLst>
        </pc:spChg>
        <pc:spChg chg="del">
          <ac:chgData name="Hanayo Nakano" userId="8f624296-bbb3-4bec-9409-784443896db4" providerId="ADAL" clId="{480E341A-CD7E-4469-8067-A952C50AA73A}" dt="2020-04-02T20:58:39.708" v="364" actId="478"/>
          <ac:spMkLst>
            <pc:docMk/>
            <pc:sldMk cId="2755164880" sldId="266"/>
            <ac:spMk id="10" creationId="{5C5716CD-9DDA-4DB4-BDB1-BFDC3B47233C}"/>
          </ac:spMkLst>
        </pc:spChg>
        <pc:picChg chg="mod">
          <ac:chgData name="Hanayo Nakano" userId="8f624296-bbb3-4bec-9409-784443896db4" providerId="ADAL" clId="{480E341A-CD7E-4469-8067-A952C50AA73A}" dt="2020-04-02T21:25:29.457" v="813" actId="1076"/>
          <ac:picMkLst>
            <pc:docMk/>
            <pc:sldMk cId="2755164880" sldId="266"/>
            <ac:picMk id="7" creationId="{643F5A8B-C1A1-4E8F-9593-0B0C904A5DE4}"/>
          </ac:picMkLst>
        </pc:picChg>
        <pc:picChg chg="mod">
          <ac:chgData name="Hanayo Nakano" userId="8f624296-bbb3-4bec-9409-784443896db4" providerId="ADAL" clId="{480E341A-CD7E-4469-8067-A952C50AA73A}" dt="2020-04-02T21:25:31.277" v="814" actId="1076"/>
          <ac:picMkLst>
            <pc:docMk/>
            <pc:sldMk cId="2755164880" sldId="266"/>
            <ac:picMk id="9" creationId="{27E3DE86-D09F-4494-B8D1-4D594DD30701}"/>
          </ac:picMkLst>
        </pc:picChg>
      </pc:sldChg>
      <pc:sldChg chg="del">
        <pc:chgData name="Hanayo Nakano" userId="8f624296-bbb3-4bec-9409-784443896db4" providerId="ADAL" clId="{480E341A-CD7E-4469-8067-A952C50AA73A}" dt="2020-04-02T20:56:46.343" v="355" actId="2696"/>
        <pc:sldMkLst>
          <pc:docMk/>
          <pc:sldMk cId="3754665047" sldId="267"/>
        </pc:sldMkLst>
      </pc:sldChg>
      <pc:sldChg chg="del">
        <pc:chgData name="Hanayo Nakano" userId="8f624296-bbb3-4bec-9409-784443896db4" providerId="ADAL" clId="{480E341A-CD7E-4469-8067-A952C50AA73A}" dt="2020-04-02T20:56:46.328" v="354" actId="2696"/>
        <pc:sldMkLst>
          <pc:docMk/>
          <pc:sldMk cId="2382854635" sldId="269"/>
        </pc:sldMkLst>
      </pc:sldChg>
      <pc:sldChg chg="delSp modSp add del setBg delCm">
        <pc:chgData name="Hanayo Nakano" userId="8f624296-bbb3-4bec-9409-784443896db4" providerId="ADAL" clId="{480E341A-CD7E-4469-8067-A952C50AA73A}" dt="2020-04-02T22:05:38.507" v="1018" actId="1592"/>
        <pc:sldMkLst>
          <pc:docMk/>
          <pc:sldMk cId="126867125" sldId="270"/>
        </pc:sldMkLst>
        <pc:spChg chg="mod">
          <ac:chgData name="Hanayo Nakano" userId="8f624296-bbb3-4bec-9409-784443896db4" providerId="ADAL" clId="{480E341A-CD7E-4469-8067-A952C50AA73A}" dt="2020-04-02T22:05:33.432" v="1017" actId="1076"/>
          <ac:spMkLst>
            <pc:docMk/>
            <pc:sldMk cId="126867125" sldId="270"/>
            <ac:spMk id="2" creationId="{5DF7EA81-4908-460C-AAF6-6B8EC841A90E}"/>
          </ac:spMkLst>
        </pc:spChg>
        <pc:spChg chg="del">
          <ac:chgData name="Hanayo Nakano" userId="8f624296-bbb3-4bec-9409-784443896db4" providerId="ADAL" clId="{480E341A-CD7E-4469-8067-A952C50AA73A}" dt="2020-04-02T21:09:53.053" v="464" actId="478"/>
          <ac:spMkLst>
            <pc:docMk/>
            <pc:sldMk cId="126867125" sldId="270"/>
            <ac:spMk id="6" creationId="{F86CFA30-FFE5-462D-B64A-B331914BF32D}"/>
          </ac:spMkLst>
        </pc:spChg>
      </pc:sldChg>
      <pc:sldChg chg="delSp modSp modAnim delCm modNotesTx">
        <pc:chgData name="Hanayo Nakano" userId="8f624296-bbb3-4bec-9409-784443896db4" providerId="ADAL" clId="{480E341A-CD7E-4469-8067-A952C50AA73A}" dt="2020-04-02T21:21:13.111" v="570" actId="20577"/>
        <pc:sldMkLst>
          <pc:docMk/>
          <pc:sldMk cId="986303945" sldId="271"/>
        </pc:sldMkLst>
        <pc:spChg chg="mod">
          <ac:chgData name="Hanayo Nakano" userId="8f624296-bbb3-4bec-9409-784443896db4" providerId="ADAL" clId="{480E341A-CD7E-4469-8067-A952C50AA73A}" dt="2020-04-02T20:36:19.286" v="13" actId="1076"/>
          <ac:spMkLst>
            <pc:docMk/>
            <pc:sldMk cId="986303945" sldId="271"/>
            <ac:spMk id="2" creationId="{CCE1869A-D01B-4732-8171-7A3EDEFFBC60}"/>
          </ac:spMkLst>
        </pc:spChg>
        <pc:spChg chg="del">
          <ac:chgData name="Hanayo Nakano" userId="8f624296-bbb3-4bec-9409-784443896db4" providerId="ADAL" clId="{480E341A-CD7E-4469-8067-A952C50AA73A}" dt="2020-04-02T20:36:10.109" v="11" actId="478"/>
          <ac:spMkLst>
            <pc:docMk/>
            <pc:sldMk cId="986303945" sldId="271"/>
            <ac:spMk id="5" creationId="{B9FAAB22-313D-4F9B-AC2B-BDAC0DE6953B}"/>
          </ac:spMkLst>
        </pc:spChg>
        <pc:spChg chg="mod">
          <ac:chgData name="Hanayo Nakano" userId="8f624296-bbb3-4bec-9409-784443896db4" providerId="ADAL" clId="{480E341A-CD7E-4469-8067-A952C50AA73A}" dt="2020-04-02T21:21:00.187" v="567" actId="20577"/>
          <ac:spMkLst>
            <pc:docMk/>
            <pc:sldMk cId="986303945" sldId="271"/>
            <ac:spMk id="8" creationId="{BBE5A80A-F00B-43FD-8F19-42E45ACC6E35}"/>
          </ac:spMkLst>
        </pc:spChg>
        <pc:spChg chg="mod">
          <ac:chgData name="Hanayo Nakano" userId="8f624296-bbb3-4bec-9409-784443896db4" providerId="ADAL" clId="{480E341A-CD7E-4469-8067-A952C50AA73A}" dt="2020-04-02T21:21:06.466" v="568" actId="20577"/>
          <ac:spMkLst>
            <pc:docMk/>
            <pc:sldMk cId="986303945" sldId="271"/>
            <ac:spMk id="9" creationId="{2E687814-D572-4164-85C2-5FA798CD1FE0}"/>
          </ac:spMkLst>
        </pc:spChg>
        <pc:spChg chg="mod">
          <ac:chgData name="Hanayo Nakano" userId="8f624296-bbb3-4bec-9409-784443896db4" providerId="ADAL" clId="{480E341A-CD7E-4469-8067-A952C50AA73A}" dt="2020-04-02T21:21:10.188" v="569" actId="20577"/>
          <ac:spMkLst>
            <pc:docMk/>
            <pc:sldMk cId="986303945" sldId="271"/>
            <ac:spMk id="10" creationId="{83F37A82-6AE5-4939-9347-0B19FD2C72B3}"/>
          </ac:spMkLst>
        </pc:spChg>
        <pc:spChg chg="mod">
          <ac:chgData name="Hanayo Nakano" userId="8f624296-bbb3-4bec-9409-784443896db4" providerId="ADAL" clId="{480E341A-CD7E-4469-8067-A952C50AA73A}" dt="2020-04-02T21:21:13.111" v="570" actId="20577"/>
          <ac:spMkLst>
            <pc:docMk/>
            <pc:sldMk cId="986303945" sldId="271"/>
            <ac:spMk id="11" creationId="{CE771D4F-6344-4CF7-979D-084D161F7F78}"/>
          </ac:spMkLst>
        </pc:spChg>
        <pc:spChg chg="mod">
          <ac:chgData name="Hanayo Nakano" userId="8f624296-bbb3-4bec-9409-784443896db4" providerId="ADAL" clId="{480E341A-CD7E-4469-8067-A952C50AA73A}" dt="2020-04-02T21:20:43.028" v="562" actId="1076"/>
          <ac:spMkLst>
            <pc:docMk/>
            <pc:sldMk cId="986303945" sldId="271"/>
            <ac:spMk id="12" creationId="{E4FA41A8-CC8A-4A07-91BA-D95CB1EBDAC1}"/>
          </ac:spMkLst>
        </pc:spChg>
        <pc:spChg chg="mod">
          <ac:chgData name="Hanayo Nakano" userId="8f624296-bbb3-4bec-9409-784443896db4" providerId="ADAL" clId="{480E341A-CD7E-4469-8067-A952C50AA73A}" dt="2020-04-02T21:20:55.124" v="565" actId="1076"/>
          <ac:spMkLst>
            <pc:docMk/>
            <pc:sldMk cId="986303945" sldId="271"/>
            <ac:spMk id="13" creationId="{BE466121-A4B8-4A75-A88A-5EB83C496A00}"/>
          </ac:spMkLst>
        </pc:spChg>
        <pc:graphicFrameChg chg="mod">
          <ac:chgData name="Hanayo Nakano" userId="8f624296-bbb3-4bec-9409-784443896db4" providerId="ADAL" clId="{480E341A-CD7E-4469-8067-A952C50AA73A}" dt="2020-04-02T21:20:22.980" v="558" actId="403"/>
          <ac:graphicFrameMkLst>
            <pc:docMk/>
            <pc:sldMk cId="986303945" sldId="271"/>
            <ac:graphicFrameMk id="7" creationId="{2BDFC25D-C810-4B74-BA50-B0F008DDD46F}"/>
          </ac:graphicFrameMkLst>
        </pc:graphicFrameChg>
        <pc:picChg chg="mod">
          <ac:chgData name="Hanayo Nakano" userId="8f624296-bbb3-4bec-9409-784443896db4" providerId="ADAL" clId="{480E341A-CD7E-4469-8067-A952C50AA73A}" dt="2020-04-02T21:17:46.832" v="516" actId="1076"/>
          <ac:picMkLst>
            <pc:docMk/>
            <pc:sldMk cId="986303945" sldId="271"/>
            <ac:picMk id="4" creationId="{C08A2309-884E-4E6A-8BC7-27F9CFD54AAD}"/>
          </ac:picMkLst>
        </pc:picChg>
      </pc:sldChg>
      <pc:sldChg chg="delSp modSp">
        <pc:chgData name="Hanayo Nakano" userId="8f624296-bbb3-4bec-9409-784443896db4" providerId="ADAL" clId="{480E341A-CD7E-4469-8067-A952C50AA73A}" dt="2020-04-02T21:09:02.562" v="441" actId="404"/>
        <pc:sldMkLst>
          <pc:docMk/>
          <pc:sldMk cId="2713772945" sldId="272"/>
        </pc:sldMkLst>
        <pc:spChg chg="del">
          <ac:chgData name="Hanayo Nakano" userId="8f624296-bbb3-4bec-9409-784443896db4" providerId="ADAL" clId="{480E341A-CD7E-4469-8067-A952C50AA73A}" dt="2020-04-02T21:01:34.591" v="400" actId="478"/>
          <ac:spMkLst>
            <pc:docMk/>
            <pc:sldMk cId="2713772945" sldId="272"/>
            <ac:spMk id="4" creationId="{77CA3E74-0CA1-4527-BEDD-95109FDA9811}"/>
          </ac:spMkLst>
        </pc:spChg>
        <pc:spChg chg="mod">
          <ac:chgData name="Hanayo Nakano" userId="8f624296-bbb3-4bec-9409-784443896db4" providerId="ADAL" clId="{480E341A-CD7E-4469-8067-A952C50AA73A}" dt="2020-04-02T21:09:02.562" v="441" actId="404"/>
          <ac:spMkLst>
            <pc:docMk/>
            <pc:sldMk cId="2713772945" sldId="272"/>
            <ac:spMk id="11" creationId="{78BC7F67-6261-4DD7-97DB-04D040090B55}"/>
          </ac:spMkLst>
        </pc:spChg>
      </pc:sldChg>
      <pc:sldChg chg="delSp modSp del">
        <pc:chgData name="Hanayo Nakano" userId="8f624296-bbb3-4bec-9409-784443896db4" providerId="ADAL" clId="{480E341A-CD7E-4469-8067-A952C50AA73A}" dt="2020-04-02T21:11:06.100" v="469" actId="2696"/>
        <pc:sldMkLst>
          <pc:docMk/>
          <pc:sldMk cId="672830753" sldId="273"/>
        </pc:sldMkLst>
        <pc:spChg chg="del">
          <ac:chgData name="Hanayo Nakano" userId="8f624296-bbb3-4bec-9409-784443896db4" providerId="ADAL" clId="{480E341A-CD7E-4469-8067-A952C50AA73A}" dt="2020-04-02T20:58:44.433" v="365" actId="478"/>
          <ac:spMkLst>
            <pc:docMk/>
            <pc:sldMk cId="672830753" sldId="273"/>
            <ac:spMk id="6" creationId="{2AFB0EA3-E9D2-4BAD-B7E9-119CB2D1D709}"/>
          </ac:spMkLst>
        </pc:spChg>
        <pc:spChg chg="mod">
          <ac:chgData name="Hanayo Nakano" userId="8f624296-bbb3-4bec-9409-784443896db4" providerId="ADAL" clId="{480E341A-CD7E-4469-8067-A952C50AA73A}" dt="2020-04-02T21:06:25.342" v="418" actId="1076"/>
          <ac:spMkLst>
            <pc:docMk/>
            <pc:sldMk cId="672830753" sldId="273"/>
            <ac:spMk id="13" creationId="{B31E6780-6962-49A5-A8F3-99E9D49BF416}"/>
          </ac:spMkLst>
        </pc:spChg>
      </pc:sldChg>
      <pc:sldChg chg="delSp add modNotesTx">
        <pc:chgData name="Hanayo Nakano" userId="8f624296-bbb3-4bec-9409-784443896db4" providerId="ADAL" clId="{480E341A-CD7E-4469-8067-A952C50AA73A}" dt="2020-04-02T22:02:01.089" v="864" actId="20577"/>
        <pc:sldMkLst>
          <pc:docMk/>
          <pc:sldMk cId="1539118659" sldId="273"/>
        </pc:sldMkLst>
        <pc:spChg chg="del">
          <ac:chgData name="Hanayo Nakano" userId="8f624296-bbb3-4bec-9409-784443896db4" providerId="ADAL" clId="{480E341A-CD7E-4469-8067-A952C50AA73A}" dt="2020-04-02T22:01:51.566" v="856" actId="478"/>
          <ac:spMkLst>
            <pc:docMk/>
            <pc:sldMk cId="1539118659" sldId="273"/>
            <ac:spMk id="7" creationId="{556FFB1F-F1D7-4FF2-8476-8090E4E296D9}"/>
          </ac:spMkLst>
        </pc:spChg>
      </pc:sldChg>
      <pc:sldChg chg="del modNotesTx">
        <pc:chgData name="Hanayo Nakano" userId="8f624296-bbb3-4bec-9409-784443896db4" providerId="ADAL" clId="{480E341A-CD7E-4469-8067-A952C50AA73A}" dt="2020-04-02T22:01:43.148" v="853" actId="2696"/>
        <pc:sldMkLst>
          <pc:docMk/>
          <pc:sldMk cId="2059997470" sldId="274"/>
        </pc:sldMkLst>
      </pc:sldChg>
      <pc:sldChg chg="delSp modSp modNotesTx">
        <pc:chgData name="Hanayo Nakano" userId="8f624296-bbb3-4bec-9409-784443896db4" providerId="ADAL" clId="{480E341A-CD7E-4469-8067-A952C50AA73A}" dt="2020-04-02T21:23:09.134" v="613" actId="1076"/>
        <pc:sldMkLst>
          <pc:docMk/>
          <pc:sldMk cId="297011647" sldId="275"/>
        </pc:sldMkLst>
        <pc:spChg chg="mod">
          <ac:chgData name="Hanayo Nakano" userId="8f624296-bbb3-4bec-9409-784443896db4" providerId="ADAL" clId="{480E341A-CD7E-4469-8067-A952C50AA73A}" dt="2020-04-02T20:49:47.071" v="298" actId="1076"/>
          <ac:spMkLst>
            <pc:docMk/>
            <pc:sldMk cId="297011647" sldId="275"/>
            <ac:spMk id="2" creationId="{CCE1869A-D01B-4732-8171-7A3EDEFFBC60}"/>
          </ac:spMkLst>
        </pc:spChg>
        <pc:spChg chg="mod">
          <ac:chgData name="Hanayo Nakano" userId="8f624296-bbb3-4bec-9409-784443896db4" providerId="ADAL" clId="{480E341A-CD7E-4469-8067-A952C50AA73A}" dt="2020-04-02T21:23:09.134" v="613" actId="1076"/>
          <ac:spMkLst>
            <pc:docMk/>
            <pc:sldMk cId="297011647" sldId="275"/>
            <ac:spMk id="3" creationId="{3A540289-B1AF-406A-8EE3-D7912A346785}"/>
          </ac:spMkLst>
        </pc:spChg>
        <pc:spChg chg="del">
          <ac:chgData name="Hanayo Nakano" userId="8f624296-bbb3-4bec-9409-784443896db4" providerId="ADAL" clId="{480E341A-CD7E-4469-8067-A952C50AA73A}" dt="2020-04-02T20:49:40.880" v="297" actId="478"/>
          <ac:spMkLst>
            <pc:docMk/>
            <pc:sldMk cId="297011647" sldId="275"/>
            <ac:spMk id="5" creationId="{B9FAAB22-313D-4F9B-AC2B-BDAC0DE6953B}"/>
          </ac:spMkLst>
        </pc:spChg>
        <pc:picChg chg="mod">
          <ac:chgData name="Hanayo Nakano" userId="8f624296-bbb3-4bec-9409-784443896db4" providerId="ADAL" clId="{480E341A-CD7E-4469-8067-A952C50AA73A}" dt="2020-04-02T21:23:04.589" v="612" actId="14100"/>
          <ac:picMkLst>
            <pc:docMk/>
            <pc:sldMk cId="297011647" sldId="275"/>
            <ac:picMk id="6" creationId="{7ADF9E74-1009-40AC-B4C1-B8E7E6F52CF8}"/>
          </ac:picMkLst>
        </pc:picChg>
      </pc:sldChg>
      <pc:sldChg chg="addSp delSp modSp modNotesTx">
        <pc:chgData name="Hanayo Nakano" userId="8f624296-bbb3-4bec-9409-784443896db4" providerId="ADAL" clId="{480E341A-CD7E-4469-8067-A952C50AA73A}" dt="2020-04-02T22:04:58.841" v="994" actId="20577"/>
        <pc:sldMkLst>
          <pc:docMk/>
          <pc:sldMk cId="1523419040" sldId="276"/>
        </pc:sldMkLst>
        <pc:spChg chg="add mod">
          <ac:chgData name="Hanayo Nakano" userId="8f624296-bbb3-4bec-9409-784443896db4" providerId="ADAL" clId="{480E341A-CD7E-4469-8067-A952C50AA73A}" dt="2020-04-02T21:07:49.456" v="440" actId="207"/>
          <ac:spMkLst>
            <pc:docMk/>
            <pc:sldMk cId="1523419040" sldId="276"/>
            <ac:spMk id="2" creationId="{0C9ABF88-B0F0-4443-A049-672E905F8032}"/>
          </ac:spMkLst>
        </pc:spChg>
        <pc:spChg chg="mod">
          <ac:chgData name="Hanayo Nakano" userId="8f624296-bbb3-4bec-9409-784443896db4" providerId="ADAL" clId="{480E341A-CD7E-4469-8067-A952C50AA73A}" dt="2020-04-02T20:58:59.807" v="367" actId="1076"/>
          <ac:spMkLst>
            <pc:docMk/>
            <pc:sldMk cId="1523419040" sldId="276"/>
            <ac:spMk id="5" creationId="{542330B7-45C5-420D-B1C7-536ED74FD57A}"/>
          </ac:spMkLst>
        </pc:spChg>
        <pc:spChg chg="del">
          <ac:chgData name="Hanayo Nakano" userId="8f624296-bbb3-4bec-9409-784443896db4" providerId="ADAL" clId="{480E341A-CD7E-4469-8067-A952C50AA73A}" dt="2020-04-02T20:58:57.056" v="366" actId="478"/>
          <ac:spMkLst>
            <pc:docMk/>
            <pc:sldMk cId="1523419040" sldId="276"/>
            <ac:spMk id="6" creationId="{2AFB0EA3-E9D2-4BAD-B7E9-119CB2D1D709}"/>
          </ac:spMkLst>
        </pc:spChg>
        <pc:spChg chg="mod">
          <ac:chgData name="Hanayo Nakano" userId="8f624296-bbb3-4bec-9409-784443896db4" providerId="ADAL" clId="{480E341A-CD7E-4469-8067-A952C50AA73A}" dt="2020-04-02T21:11:20.747" v="470" actId="1076"/>
          <ac:spMkLst>
            <pc:docMk/>
            <pc:sldMk cId="1523419040" sldId="276"/>
            <ac:spMk id="10" creationId="{D1CE924B-62A0-4FA5-A034-3057E85AF433}"/>
          </ac:spMkLst>
        </pc:spChg>
        <pc:picChg chg="mod">
          <ac:chgData name="Hanayo Nakano" userId="8f624296-bbb3-4bec-9409-784443896db4" providerId="ADAL" clId="{480E341A-CD7E-4469-8067-A952C50AA73A}" dt="2020-04-02T21:06:43.682" v="420" actId="1076"/>
          <ac:picMkLst>
            <pc:docMk/>
            <pc:sldMk cId="1523419040" sldId="276"/>
            <ac:picMk id="4" creationId="{5C93D79F-ADE1-443D-BCB1-D233788CEC7B}"/>
          </ac:picMkLst>
        </pc:picChg>
      </pc:sldChg>
      <pc:sldChg chg="addSp delSp modSp modNotesTx">
        <pc:chgData name="Hanayo Nakano" userId="8f624296-bbb3-4bec-9409-784443896db4" providerId="ADAL" clId="{480E341A-CD7E-4469-8067-A952C50AA73A}" dt="2020-04-02T22:05:03.167" v="1000" actId="20577"/>
        <pc:sldMkLst>
          <pc:docMk/>
          <pc:sldMk cId="3516161156" sldId="277"/>
        </pc:sldMkLst>
        <pc:spChg chg="add mod ord">
          <ac:chgData name="Hanayo Nakano" userId="8f624296-bbb3-4bec-9409-784443896db4" providerId="ADAL" clId="{480E341A-CD7E-4469-8067-A952C50AA73A}" dt="2020-04-02T21:28:55.655" v="845" actId="1076"/>
          <ac:spMkLst>
            <pc:docMk/>
            <pc:sldMk cId="3516161156" sldId="277"/>
            <ac:spMk id="2" creationId="{A10EC7A3-69AF-4ABB-93FB-6400C3FEFABC}"/>
          </ac:spMkLst>
        </pc:spChg>
        <pc:spChg chg="mod">
          <ac:chgData name="Hanayo Nakano" userId="8f624296-bbb3-4bec-9409-784443896db4" providerId="ADAL" clId="{480E341A-CD7E-4469-8067-A952C50AA73A}" dt="2020-04-02T21:29:00.221" v="846" actId="1076"/>
          <ac:spMkLst>
            <pc:docMk/>
            <pc:sldMk cId="3516161156" sldId="277"/>
            <ac:spMk id="3" creationId="{E286F84A-2B74-47CF-A292-D8AD176568E6}"/>
          </ac:spMkLst>
        </pc:spChg>
        <pc:spChg chg="mod">
          <ac:chgData name="Hanayo Nakano" userId="8f624296-bbb3-4bec-9409-784443896db4" providerId="ADAL" clId="{480E341A-CD7E-4469-8067-A952C50AA73A}" dt="2020-04-02T21:00:04.793" v="381" actId="1076"/>
          <ac:spMkLst>
            <pc:docMk/>
            <pc:sldMk cId="3516161156" sldId="277"/>
            <ac:spMk id="5" creationId="{542330B7-45C5-420D-B1C7-536ED74FD57A}"/>
          </ac:spMkLst>
        </pc:spChg>
        <pc:spChg chg="del">
          <ac:chgData name="Hanayo Nakano" userId="8f624296-bbb3-4bec-9409-784443896db4" providerId="ADAL" clId="{480E341A-CD7E-4469-8067-A952C50AA73A}" dt="2020-04-02T20:59:58.268" v="380" actId="478"/>
          <ac:spMkLst>
            <pc:docMk/>
            <pc:sldMk cId="3516161156" sldId="277"/>
            <ac:spMk id="6" creationId="{2AFB0EA3-E9D2-4BAD-B7E9-119CB2D1D709}"/>
          </ac:spMkLst>
        </pc:spChg>
        <pc:spChg chg="mod">
          <ac:chgData name="Hanayo Nakano" userId="8f624296-bbb3-4bec-9409-784443896db4" providerId="ADAL" clId="{480E341A-CD7E-4469-8067-A952C50AA73A}" dt="2020-04-02T21:28:55.655" v="845" actId="1076"/>
          <ac:spMkLst>
            <pc:docMk/>
            <pc:sldMk cId="3516161156" sldId="277"/>
            <ac:spMk id="7" creationId="{25C52AB7-0702-46FF-9C96-F07A0DB9C9FB}"/>
          </ac:spMkLst>
        </pc:spChg>
        <pc:spChg chg="mod">
          <ac:chgData name="Hanayo Nakano" userId="8f624296-bbb3-4bec-9409-784443896db4" providerId="ADAL" clId="{480E341A-CD7E-4469-8067-A952C50AA73A}" dt="2020-04-02T21:00:53.358" v="390" actId="1076"/>
          <ac:spMkLst>
            <pc:docMk/>
            <pc:sldMk cId="3516161156" sldId="277"/>
            <ac:spMk id="9" creationId="{03C416FD-05C9-4D02-959C-BF3189CE4C2E}"/>
          </ac:spMkLst>
        </pc:spChg>
        <pc:spChg chg="mod">
          <ac:chgData name="Hanayo Nakano" userId="8f624296-bbb3-4bec-9409-784443896db4" providerId="ADAL" clId="{480E341A-CD7E-4469-8067-A952C50AA73A}" dt="2020-04-02T21:00:25.110" v="388" actId="20577"/>
          <ac:spMkLst>
            <pc:docMk/>
            <pc:sldMk cId="3516161156" sldId="277"/>
            <ac:spMk id="10" creationId="{AD7ADD56-EEED-4AC1-AF3F-0D9534BF3825}"/>
          </ac:spMkLst>
        </pc:spChg>
        <pc:spChg chg="mod">
          <ac:chgData name="Hanayo Nakano" userId="8f624296-bbb3-4bec-9409-784443896db4" providerId="ADAL" clId="{480E341A-CD7E-4469-8067-A952C50AA73A}" dt="2020-04-02T21:29:00.221" v="846" actId="1076"/>
          <ac:spMkLst>
            <pc:docMk/>
            <pc:sldMk cId="3516161156" sldId="277"/>
            <ac:spMk id="11" creationId="{6569405C-35AE-4B3D-A45D-E77BD3E6D60A}"/>
          </ac:spMkLst>
        </pc:spChg>
      </pc:sldChg>
      <pc:sldChg chg="delSp modSp modNotesTx">
        <pc:chgData name="Hanayo Nakano" userId="8f624296-bbb3-4bec-9409-784443896db4" providerId="ADAL" clId="{480E341A-CD7E-4469-8067-A952C50AA73A}" dt="2020-04-02T21:35:59.626" v="847" actId="20577"/>
        <pc:sldMkLst>
          <pc:docMk/>
          <pc:sldMk cId="2636852305" sldId="278"/>
        </pc:sldMkLst>
        <pc:spChg chg="mod">
          <ac:chgData name="Hanayo Nakano" userId="8f624296-bbb3-4bec-9409-784443896db4" providerId="ADAL" clId="{480E341A-CD7E-4469-8067-A952C50AA73A}" dt="2020-04-02T20:44:10.794" v="269" actId="1076"/>
          <ac:spMkLst>
            <pc:docMk/>
            <pc:sldMk cId="2636852305" sldId="278"/>
            <ac:spMk id="2" creationId="{CCE1869A-D01B-4732-8171-7A3EDEFFBC60}"/>
          </ac:spMkLst>
        </pc:spChg>
        <pc:spChg chg="mod">
          <ac:chgData name="Hanayo Nakano" userId="8f624296-bbb3-4bec-9409-784443896db4" providerId="ADAL" clId="{480E341A-CD7E-4469-8067-A952C50AA73A}" dt="2020-04-02T21:35:59.626" v="847" actId="20577"/>
          <ac:spMkLst>
            <pc:docMk/>
            <pc:sldMk cId="2636852305" sldId="278"/>
            <ac:spMk id="3" creationId="{3A540289-B1AF-406A-8EE3-D7912A346785}"/>
          </ac:spMkLst>
        </pc:spChg>
        <pc:spChg chg="del">
          <ac:chgData name="Hanayo Nakano" userId="8f624296-bbb3-4bec-9409-784443896db4" providerId="ADAL" clId="{480E341A-CD7E-4469-8067-A952C50AA73A}" dt="2020-04-02T20:43:58.531" v="261" actId="478"/>
          <ac:spMkLst>
            <pc:docMk/>
            <pc:sldMk cId="2636852305" sldId="278"/>
            <ac:spMk id="5" creationId="{B9FAAB22-313D-4F9B-AC2B-BDAC0DE6953B}"/>
          </ac:spMkLst>
        </pc:spChg>
      </pc:sldChg>
      <pc:sldChg chg="delSp modSp modNotesTx">
        <pc:chgData name="Hanayo Nakano" userId="8f624296-bbb3-4bec-9409-784443896db4" providerId="ADAL" clId="{480E341A-CD7E-4469-8067-A952C50AA73A}" dt="2020-04-02T21:22:56.690" v="611" actId="1076"/>
        <pc:sldMkLst>
          <pc:docMk/>
          <pc:sldMk cId="1903878028" sldId="279"/>
        </pc:sldMkLst>
        <pc:spChg chg="mod">
          <ac:chgData name="Hanayo Nakano" userId="8f624296-bbb3-4bec-9409-784443896db4" providerId="ADAL" clId="{480E341A-CD7E-4469-8067-A952C50AA73A}" dt="2020-04-02T20:49:25.451" v="294" actId="1076"/>
          <ac:spMkLst>
            <pc:docMk/>
            <pc:sldMk cId="1903878028" sldId="279"/>
            <ac:spMk id="2" creationId="{CCE1869A-D01B-4732-8171-7A3EDEFFBC60}"/>
          </ac:spMkLst>
        </pc:spChg>
        <pc:spChg chg="mod">
          <ac:chgData name="Hanayo Nakano" userId="8f624296-bbb3-4bec-9409-784443896db4" providerId="ADAL" clId="{480E341A-CD7E-4469-8067-A952C50AA73A}" dt="2020-04-02T21:22:56.690" v="611" actId="1076"/>
          <ac:spMkLst>
            <pc:docMk/>
            <pc:sldMk cId="1903878028" sldId="279"/>
            <ac:spMk id="3" creationId="{3A540289-B1AF-406A-8EE3-D7912A346785}"/>
          </ac:spMkLst>
        </pc:spChg>
        <pc:spChg chg="del">
          <ac:chgData name="Hanayo Nakano" userId="8f624296-bbb3-4bec-9409-784443896db4" providerId="ADAL" clId="{480E341A-CD7E-4469-8067-A952C50AA73A}" dt="2020-04-02T20:48:42.806" v="287" actId="478"/>
          <ac:spMkLst>
            <pc:docMk/>
            <pc:sldMk cId="1903878028" sldId="279"/>
            <ac:spMk id="5" creationId="{B9FAAB22-313D-4F9B-AC2B-BDAC0DE6953B}"/>
          </ac:spMkLst>
        </pc:spChg>
        <pc:picChg chg="mod">
          <ac:chgData name="Hanayo Nakano" userId="8f624296-bbb3-4bec-9409-784443896db4" providerId="ADAL" clId="{480E341A-CD7E-4469-8067-A952C50AA73A}" dt="2020-04-02T21:22:49.672" v="609" actId="1076"/>
          <ac:picMkLst>
            <pc:docMk/>
            <pc:sldMk cId="1903878028" sldId="279"/>
            <ac:picMk id="7" creationId="{78A91067-CCAF-4A54-984B-DB11055013BF}"/>
          </ac:picMkLst>
        </pc:picChg>
      </pc:sldChg>
      <pc:sldChg chg="add del">
        <pc:chgData name="Hanayo Nakano" userId="8f624296-bbb3-4bec-9409-784443896db4" providerId="ADAL" clId="{480E341A-CD7E-4469-8067-A952C50AA73A}" dt="2020-04-02T20:58:18.782" v="361" actId="2696"/>
        <pc:sldMkLst>
          <pc:docMk/>
          <pc:sldMk cId="2881212286" sldId="280"/>
        </pc:sldMkLst>
      </pc:sldChg>
      <pc:sldChg chg="delSp add modNotesTx">
        <pc:chgData name="Hanayo Nakano" userId="8f624296-bbb3-4bec-9409-784443896db4" providerId="ADAL" clId="{480E341A-CD7E-4469-8067-A952C50AA73A}" dt="2020-04-02T21:14:17.531" v="496" actId="20577"/>
        <pc:sldMkLst>
          <pc:docMk/>
          <pc:sldMk cId="705383731" sldId="281"/>
        </pc:sldMkLst>
        <pc:spChg chg="del">
          <ac:chgData name="Hanayo Nakano" userId="8f624296-bbb3-4bec-9409-784443896db4" providerId="ADAL" clId="{480E341A-CD7E-4469-8067-A952C50AA73A}" dt="2020-04-02T21:05:20.656" v="407" actId="478"/>
          <ac:spMkLst>
            <pc:docMk/>
            <pc:sldMk cId="705383731" sldId="281"/>
            <ac:spMk id="16" creationId="{738E10A6-BE8A-41F6-9613-1B36BDB917BD}"/>
          </ac:spMkLst>
        </pc:spChg>
      </pc:sldChg>
      <pc:sldChg chg="delSp modSp add modNotesTx">
        <pc:chgData name="Hanayo Nakano" userId="8f624296-bbb3-4bec-9409-784443896db4" providerId="ADAL" clId="{480E341A-CD7E-4469-8067-A952C50AA73A}" dt="2020-04-02T21:23:35.213" v="615" actId="1076"/>
        <pc:sldMkLst>
          <pc:docMk/>
          <pc:sldMk cId="3990810175" sldId="282"/>
        </pc:sldMkLst>
        <pc:spChg chg="mod">
          <ac:chgData name="Hanayo Nakano" userId="8f624296-bbb3-4bec-9409-784443896db4" providerId="ADAL" clId="{480E341A-CD7E-4469-8067-A952C50AA73A}" dt="2020-04-02T21:23:35.213" v="615" actId="1076"/>
          <ac:spMkLst>
            <pc:docMk/>
            <pc:sldMk cId="3990810175" sldId="282"/>
            <ac:spMk id="3" creationId="{3B60350D-6E5C-4557-8F57-2F2E23F4CFD1}"/>
          </ac:spMkLst>
        </pc:spChg>
        <pc:spChg chg="del">
          <ac:chgData name="Hanayo Nakano" userId="8f624296-bbb3-4bec-9409-784443896db4" providerId="ADAL" clId="{480E341A-CD7E-4469-8067-A952C50AA73A}" dt="2020-04-02T20:58:25.948" v="362" actId="478"/>
          <ac:spMkLst>
            <pc:docMk/>
            <pc:sldMk cId="3990810175" sldId="282"/>
            <ac:spMk id="5" creationId="{27A1BD54-FFA8-4464-99AB-D24F621D7D8B}"/>
          </ac:spMkLst>
        </pc:spChg>
      </pc:sldChg>
      <pc:sldChg chg="delSp modSp add setBg modNotesTx">
        <pc:chgData name="Hanayo Nakano" userId="8f624296-bbb3-4bec-9409-784443896db4" providerId="ADAL" clId="{480E341A-CD7E-4469-8067-A952C50AA73A}" dt="2020-04-02T21:36:26.742" v="851" actId="20577"/>
        <pc:sldMkLst>
          <pc:docMk/>
          <pc:sldMk cId="1528946544" sldId="283"/>
        </pc:sldMkLst>
        <pc:spChg chg="mod">
          <ac:chgData name="Hanayo Nakano" userId="8f624296-bbb3-4bec-9409-784443896db4" providerId="ADAL" clId="{480E341A-CD7E-4469-8067-A952C50AA73A}" dt="2020-04-02T21:05:43.488" v="409" actId="1076"/>
          <ac:spMkLst>
            <pc:docMk/>
            <pc:sldMk cId="1528946544" sldId="283"/>
            <ac:spMk id="3" creationId="{658E4553-8204-4AD0-B608-D7B8498EA889}"/>
          </ac:spMkLst>
        </pc:spChg>
        <pc:spChg chg="del">
          <ac:chgData name="Hanayo Nakano" userId="8f624296-bbb3-4bec-9409-784443896db4" providerId="ADAL" clId="{480E341A-CD7E-4469-8067-A952C50AA73A}" dt="2020-04-02T20:58:31.760" v="363" actId="478"/>
          <ac:spMkLst>
            <pc:docMk/>
            <pc:sldMk cId="1528946544" sldId="283"/>
            <ac:spMk id="5" creationId="{B32C41EF-4F7A-4283-86FF-3C2BF429F8BE}"/>
          </ac:spMkLst>
        </pc:spChg>
        <pc:graphicFrameChg chg="mod">
          <ac:chgData name="Hanayo Nakano" userId="8f624296-bbb3-4bec-9409-784443896db4" providerId="ADAL" clId="{480E341A-CD7E-4469-8067-A952C50AA73A}" dt="2020-04-02T21:36:26.742" v="851" actId="20577"/>
          <ac:graphicFrameMkLst>
            <pc:docMk/>
            <pc:sldMk cId="1528946544" sldId="283"/>
            <ac:graphicFrameMk id="9" creationId="{CD11F61F-1292-4478-AD38-5C4A9F7CC0A0}"/>
          </ac:graphicFrameMkLst>
        </pc:graphicFrameChg>
      </pc:sldChg>
      <pc:sldChg chg="modSp add">
        <pc:chgData name="Hanayo Nakano" userId="8f624296-bbb3-4bec-9409-784443896db4" providerId="ADAL" clId="{480E341A-CD7E-4469-8067-A952C50AA73A}" dt="2020-04-02T21:09:45.005" v="463" actId="20577"/>
        <pc:sldMkLst>
          <pc:docMk/>
          <pc:sldMk cId="237228789" sldId="284"/>
        </pc:sldMkLst>
        <pc:spChg chg="mod">
          <ac:chgData name="Hanayo Nakano" userId="8f624296-bbb3-4bec-9409-784443896db4" providerId="ADAL" clId="{480E341A-CD7E-4469-8067-A952C50AA73A}" dt="2020-04-02T21:09:45.005" v="463" actId="20577"/>
          <ac:spMkLst>
            <pc:docMk/>
            <pc:sldMk cId="237228789" sldId="284"/>
            <ac:spMk id="11" creationId="{78BC7F67-6261-4DD7-97DB-04D040090B55}"/>
          </ac:spMkLst>
        </pc:spChg>
      </pc:sldChg>
      <pc:sldChg chg="delSp add modNotesTx">
        <pc:chgData name="Hanayo Nakano" userId="8f624296-bbb3-4bec-9409-784443896db4" providerId="ADAL" clId="{480E341A-CD7E-4469-8067-A952C50AA73A}" dt="2020-04-02T22:01:56.948" v="860" actId="20577"/>
        <pc:sldMkLst>
          <pc:docMk/>
          <pc:sldMk cId="418278524" sldId="285"/>
        </pc:sldMkLst>
        <pc:spChg chg="del">
          <ac:chgData name="Hanayo Nakano" userId="8f624296-bbb3-4bec-9409-784443896db4" providerId="ADAL" clId="{480E341A-CD7E-4469-8067-A952C50AA73A}" dt="2020-04-02T22:01:47.610" v="855" actId="478"/>
          <ac:spMkLst>
            <pc:docMk/>
            <pc:sldMk cId="418278524" sldId="285"/>
            <ac:spMk id="5" creationId="{B9FAAB22-313D-4F9B-AC2B-BDAC0DE6953B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0.jpeg"/><Relationship Id="rId5" Type="http://schemas.openxmlformats.org/officeDocument/2006/relationships/hyperlink" Target="https://en.wikipedia.org/wiki/Flags_of_Europe" TargetMode="External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0.jpeg"/><Relationship Id="rId5" Type="http://schemas.openxmlformats.org/officeDocument/2006/relationships/hyperlink" Target="https://en.wikipedia.org/wiki/Flags_of_Europe" TargetMode="External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357EC-910E-450B-AA08-068F4C924034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0789E2-4257-4C6B-B540-7E5406E03EAA}">
      <dgm:prSet phldrT="[Text]" custT="1"/>
      <dgm:spPr/>
      <dgm:t>
        <a:bodyPr/>
        <a:lstStyle/>
        <a:p>
          <a:r>
            <a:rPr lang="en-US" sz="1800"/>
            <a:t>Submit request for allocation            </a:t>
          </a:r>
        </a:p>
        <a:p>
          <a:r>
            <a:rPr lang="en-US" sz="1600">
              <a:solidFill>
                <a:srgbClr val="FFCC66"/>
              </a:solidFill>
            </a:rPr>
            <a:t>STARS</a:t>
          </a:r>
        </a:p>
      </dgm:t>
    </dgm:pt>
    <dgm:pt modelId="{BEDE56F6-F4A3-47A7-8026-3FE9D8E6A967}" type="parTrans" cxnId="{9AE83B5D-9E12-4443-AFB5-CBCA7BEB15AF}">
      <dgm:prSet/>
      <dgm:spPr/>
      <dgm:t>
        <a:bodyPr/>
        <a:lstStyle/>
        <a:p>
          <a:endParaRPr lang="en-US"/>
        </a:p>
      </dgm:t>
    </dgm:pt>
    <dgm:pt modelId="{5AA331DD-A6C8-4A37-A3A1-64160EA2E546}" type="sibTrans" cxnId="{9AE83B5D-9E12-4443-AFB5-CBCA7BEB15AF}">
      <dgm:prSet/>
      <dgm:spPr/>
      <dgm:t>
        <a:bodyPr/>
        <a:lstStyle/>
        <a:p>
          <a:endParaRPr lang="en-US"/>
        </a:p>
      </dgm:t>
    </dgm:pt>
    <dgm:pt modelId="{70ED340F-7E82-48EF-A369-AA2CF0F784A6}">
      <dgm:prSet phldrT="[Text]" custT="1"/>
      <dgm:spPr/>
      <dgm:t>
        <a:bodyPr/>
        <a:lstStyle/>
        <a:p>
          <a:r>
            <a:rPr lang="en-US" sz="1800"/>
            <a:t>Secure financial resources</a:t>
          </a:r>
        </a:p>
      </dgm:t>
    </dgm:pt>
    <dgm:pt modelId="{D5C80039-E266-4258-8664-5E33196D00FC}" type="parTrans" cxnId="{3453F2AF-EC4C-4F56-A427-4FEC1B97F736}">
      <dgm:prSet/>
      <dgm:spPr/>
      <dgm:t>
        <a:bodyPr/>
        <a:lstStyle/>
        <a:p>
          <a:endParaRPr lang="en-US"/>
        </a:p>
      </dgm:t>
    </dgm:pt>
    <dgm:pt modelId="{0E91257E-699D-4C00-BE4B-889BD69A95DA}" type="sibTrans" cxnId="{3453F2AF-EC4C-4F56-A427-4FEC1B97F736}">
      <dgm:prSet/>
      <dgm:spPr/>
      <dgm:t>
        <a:bodyPr/>
        <a:lstStyle/>
        <a:p>
          <a:endParaRPr lang="en-US"/>
        </a:p>
      </dgm:t>
    </dgm:pt>
    <dgm:pt modelId="{38B308D5-9967-4339-8505-A58D55B479D5}">
      <dgm:prSet phldrT="[Text]" custT="1"/>
      <dgm:spPr/>
      <dgm:t>
        <a:bodyPr/>
        <a:lstStyle/>
        <a:p>
          <a:r>
            <a:rPr lang="en-US" sz="1800"/>
            <a:t>Create new outputs</a:t>
          </a:r>
        </a:p>
        <a:p>
          <a:r>
            <a:rPr lang="en-US" sz="1600"/>
            <a:t> </a:t>
          </a:r>
          <a:r>
            <a:rPr lang="en-US" sz="1600">
              <a:solidFill>
                <a:srgbClr val="FFCC66"/>
              </a:solidFill>
            </a:rPr>
            <a:t>ATLAS</a:t>
          </a:r>
        </a:p>
      </dgm:t>
    </dgm:pt>
    <dgm:pt modelId="{B1715DD5-51AC-445F-9ED9-8CC482EDEB8D}" type="parTrans" cxnId="{978C6D38-6BD6-4DDC-9CE5-E9511861EA9C}">
      <dgm:prSet/>
      <dgm:spPr/>
      <dgm:t>
        <a:bodyPr/>
        <a:lstStyle/>
        <a:p>
          <a:endParaRPr lang="en-US"/>
        </a:p>
      </dgm:t>
    </dgm:pt>
    <dgm:pt modelId="{5B2CCFCB-3EFF-46CF-8F7D-23E4A5830782}" type="sibTrans" cxnId="{978C6D38-6BD6-4DDC-9CE5-E9511861EA9C}">
      <dgm:prSet/>
      <dgm:spPr/>
      <dgm:t>
        <a:bodyPr/>
        <a:lstStyle/>
        <a:p>
          <a:endParaRPr lang="en-US"/>
        </a:p>
      </dgm:t>
    </dgm:pt>
    <dgm:pt modelId="{02A63F3B-3536-4FB5-BD88-7895F706BD12}">
      <dgm:prSet phldrT="[Text]" custT="1"/>
      <dgm:spPr/>
      <dgm:t>
        <a:bodyPr/>
        <a:lstStyle/>
        <a:p>
          <a:r>
            <a:rPr lang="en-US" sz="1800"/>
            <a:t>Mark new outputs</a:t>
          </a:r>
        </a:p>
        <a:p>
          <a:r>
            <a:rPr lang="en-US" sz="1600">
              <a:solidFill>
                <a:srgbClr val="FFCC66"/>
              </a:solidFill>
            </a:rPr>
            <a:t>COVID-19 Marker</a:t>
          </a:r>
        </a:p>
      </dgm:t>
    </dgm:pt>
    <dgm:pt modelId="{DC130D24-1460-4A73-80F2-313227E9F0C4}" type="parTrans" cxnId="{0EB5F7D9-BCAE-4C07-9051-E013EBC9908D}">
      <dgm:prSet/>
      <dgm:spPr/>
      <dgm:t>
        <a:bodyPr/>
        <a:lstStyle/>
        <a:p>
          <a:endParaRPr lang="en-US"/>
        </a:p>
      </dgm:t>
    </dgm:pt>
    <dgm:pt modelId="{D2B61A7B-CE93-4E2C-B250-61BC4E382E3C}" type="sibTrans" cxnId="{0EB5F7D9-BCAE-4C07-9051-E013EBC9908D}">
      <dgm:prSet/>
      <dgm:spPr/>
      <dgm:t>
        <a:bodyPr/>
        <a:lstStyle/>
        <a:p>
          <a:endParaRPr lang="en-US"/>
        </a:p>
      </dgm:t>
    </dgm:pt>
    <dgm:pt modelId="{DEBF7F33-5A54-44F5-88AD-964AF6A6C725}">
      <dgm:prSet phldrT="[Text]" custT="1"/>
      <dgm:spPr/>
      <dgm:t>
        <a:bodyPr/>
        <a:lstStyle/>
        <a:p>
          <a:r>
            <a:rPr lang="en-US" sz="1800"/>
            <a:t>Implement and Monitor</a:t>
          </a:r>
        </a:p>
        <a:p>
          <a:r>
            <a:rPr lang="en-US" sz="1400">
              <a:solidFill>
                <a:srgbClr val="FFCC66"/>
              </a:solidFill>
            </a:rPr>
            <a:t>COVID-19 Monitoring Dashboard</a:t>
          </a:r>
        </a:p>
      </dgm:t>
    </dgm:pt>
    <dgm:pt modelId="{FC9F04D4-52A9-45CF-B1EF-8A10BC065BC0}" type="parTrans" cxnId="{1BAE4AF0-51A2-4479-A74F-18F66C80ED95}">
      <dgm:prSet/>
      <dgm:spPr/>
      <dgm:t>
        <a:bodyPr/>
        <a:lstStyle/>
        <a:p>
          <a:endParaRPr lang="en-US"/>
        </a:p>
      </dgm:t>
    </dgm:pt>
    <dgm:pt modelId="{A651CE91-120C-489C-BDC3-3296D3DC8188}" type="sibTrans" cxnId="{1BAE4AF0-51A2-4479-A74F-18F66C80ED95}">
      <dgm:prSet/>
      <dgm:spPr/>
      <dgm:t>
        <a:bodyPr/>
        <a:lstStyle/>
        <a:p>
          <a:endParaRPr lang="en-US"/>
        </a:p>
      </dgm:t>
    </dgm:pt>
    <dgm:pt modelId="{311EC4D7-8B51-4982-A97E-EC6FEF33158F}">
      <dgm:prSet phldrT="[Text]" custT="1"/>
      <dgm:spPr/>
      <dgm:t>
        <a:bodyPr/>
        <a:lstStyle/>
        <a:p>
          <a:r>
            <a:rPr lang="en-US" sz="1600"/>
            <a:t>Report and Learn Lessons</a:t>
          </a:r>
        </a:p>
        <a:p>
          <a:r>
            <a:rPr lang="en-US" sz="1400">
              <a:solidFill>
                <a:srgbClr val="FFCC66"/>
              </a:solidFill>
            </a:rPr>
            <a:t>COVID-19 Reporting Platform</a:t>
          </a:r>
          <a:endParaRPr lang="en-US" sz="1200">
            <a:solidFill>
              <a:srgbClr val="FFCC66"/>
            </a:solidFill>
          </a:endParaRPr>
        </a:p>
      </dgm:t>
    </dgm:pt>
    <dgm:pt modelId="{C3999013-DA45-4385-B497-87553A121462}" type="parTrans" cxnId="{5CCB850C-B6B8-4EC9-AE9B-01A4213E7C1F}">
      <dgm:prSet/>
      <dgm:spPr/>
      <dgm:t>
        <a:bodyPr/>
        <a:lstStyle/>
        <a:p>
          <a:endParaRPr lang="en-US"/>
        </a:p>
      </dgm:t>
    </dgm:pt>
    <dgm:pt modelId="{5287B2E2-C2F8-4CEE-99F5-C75F383BD075}" type="sibTrans" cxnId="{5CCB850C-B6B8-4EC9-AE9B-01A4213E7C1F}">
      <dgm:prSet/>
      <dgm:spPr/>
      <dgm:t>
        <a:bodyPr/>
        <a:lstStyle/>
        <a:p>
          <a:endParaRPr lang="en-US"/>
        </a:p>
      </dgm:t>
    </dgm:pt>
    <dgm:pt modelId="{150054F5-0B95-4E32-B7F1-E3640C03EE13}" type="pres">
      <dgm:prSet presAssocID="{7BE357EC-910E-450B-AA08-068F4C924034}" presName="Name0" presStyleCnt="0">
        <dgm:presLayoutVars>
          <dgm:dir/>
          <dgm:resizeHandles val="exact"/>
        </dgm:presLayoutVars>
      </dgm:prSet>
      <dgm:spPr/>
    </dgm:pt>
    <dgm:pt modelId="{BE4E832F-AFD7-434D-9616-2101E5B05DBD}" type="pres">
      <dgm:prSet presAssocID="{7BE357EC-910E-450B-AA08-068F4C924034}" presName="cycle" presStyleCnt="0"/>
      <dgm:spPr/>
    </dgm:pt>
    <dgm:pt modelId="{916E67AD-CE3E-49AA-9759-A51DE0A97B7F}" type="pres">
      <dgm:prSet presAssocID="{750789E2-4257-4C6B-B540-7E5406E03EAA}" presName="nodeFirstNode" presStyleLbl="node1" presStyleIdx="0" presStyleCnt="6" custScaleX="121374" custScaleY="121212">
        <dgm:presLayoutVars>
          <dgm:bulletEnabled val="1"/>
        </dgm:presLayoutVars>
      </dgm:prSet>
      <dgm:spPr/>
    </dgm:pt>
    <dgm:pt modelId="{35904E17-F599-4DC0-B36F-45857DFBC5FF}" type="pres">
      <dgm:prSet presAssocID="{5AA331DD-A6C8-4A37-A3A1-64160EA2E546}" presName="sibTransFirstNode" presStyleLbl="bgShp" presStyleIdx="0" presStyleCnt="1"/>
      <dgm:spPr/>
    </dgm:pt>
    <dgm:pt modelId="{725730F0-6B66-44E6-96FE-FF45A4339B1C}" type="pres">
      <dgm:prSet presAssocID="{70ED340F-7E82-48EF-A369-AA2CF0F784A6}" presName="nodeFollowingNodes" presStyleLbl="node1" presStyleIdx="1" presStyleCnt="6" custScaleX="121374" custScaleY="121212" custRadScaleRad="94474" custRadScaleInc="12537">
        <dgm:presLayoutVars>
          <dgm:bulletEnabled val="1"/>
        </dgm:presLayoutVars>
      </dgm:prSet>
      <dgm:spPr/>
    </dgm:pt>
    <dgm:pt modelId="{A2234BE4-B1F1-4AE7-9636-AFEFF32B6EED}" type="pres">
      <dgm:prSet presAssocID="{38B308D5-9967-4339-8505-A58D55B479D5}" presName="nodeFollowingNodes" presStyleLbl="node1" presStyleIdx="2" presStyleCnt="6" custScaleX="121374" custScaleY="121212" custRadScaleRad="93419" custRadScaleInc="-15515">
        <dgm:presLayoutVars>
          <dgm:bulletEnabled val="1"/>
        </dgm:presLayoutVars>
      </dgm:prSet>
      <dgm:spPr/>
    </dgm:pt>
    <dgm:pt modelId="{E25EC462-30A4-4BE6-92DB-EE42BEC7372F}" type="pres">
      <dgm:prSet presAssocID="{02A63F3B-3536-4FB5-BD88-7895F706BD12}" presName="nodeFollowingNodes" presStyleLbl="node1" presStyleIdx="3" presStyleCnt="6" custScaleX="121374" custScaleY="121212">
        <dgm:presLayoutVars>
          <dgm:bulletEnabled val="1"/>
        </dgm:presLayoutVars>
      </dgm:prSet>
      <dgm:spPr/>
    </dgm:pt>
    <dgm:pt modelId="{20A5C7FD-0F0F-4596-B9B4-A9D0212CD943}" type="pres">
      <dgm:prSet presAssocID="{DEBF7F33-5A54-44F5-88AD-964AF6A6C725}" presName="nodeFollowingNodes" presStyleLbl="node1" presStyleIdx="4" presStyleCnt="6" custScaleX="121374" custScaleY="121212" custRadScaleRad="93419" custRadScaleInc="15515">
        <dgm:presLayoutVars>
          <dgm:bulletEnabled val="1"/>
        </dgm:presLayoutVars>
      </dgm:prSet>
      <dgm:spPr/>
    </dgm:pt>
    <dgm:pt modelId="{5389FD35-0FBC-40E1-AFE5-62964725A029}" type="pres">
      <dgm:prSet presAssocID="{311EC4D7-8B51-4982-A97E-EC6FEF33158F}" presName="nodeFollowingNodes" presStyleLbl="node1" presStyleIdx="5" presStyleCnt="6" custScaleX="121374" custScaleY="121212" custRadScaleRad="94474" custRadScaleInc="-12537">
        <dgm:presLayoutVars>
          <dgm:bulletEnabled val="1"/>
        </dgm:presLayoutVars>
      </dgm:prSet>
      <dgm:spPr/>
    </dgm:pt>
  </dgm:ptLst>
  <dgm:cxnLst>
    <dgm:cxn modelId="{DBEA9503-B98B-4D1B-984D-F1863F87498E}" type="presOf" srcId="{DEBF7F33-5A54-44F5-88AD-964AF6A6C725}" destId="{20A5C7FD-0F0F-4596-B9B4-A9D0212CD943}" srcOrd="0" destOrd="0" presId="urn:microsoft.com/office/officeart/2005/8/layout/cycle3"/>
    <dgm:cxn modelId="{5CCB850C-B6B8-4EC9-AE9B-01A4213E7C1F}" srcId="{7BE357EC-910E-450B-AA08-068F4C924034}" destId="{311EC4D7-8B51-4982-A97E-EC6FEF33158F}" srcOrd="5" destOrd="0" parTransId="{C3999013-DA45-4385-B497-87553A121462}" sibTransId="{5287B2E2-C2F8-4CEE-99F5-C75F383BD075}"/>
    <dgm:cxn modelId="{C340871F-481C-4AD3-BE68-1D476E53A642}" type="presOf" srcId="{311EC4D7-8B51-4982-A97E-EC6FEF33158F}" destId="{5389FD35-0FBC-40E1-AFE5-62964725A029}" srcOrd="0" destOrd="0" presId="urn:microsoft.com/office/officeart/2005/8/layout/cycle3"/>
    <dgm:cxn modelId="{D83C0E27-FED7-4AB1-972B-E62D070228E3}" type="presOf" srcId="{02A63F3B-3536-4FB5-BD88-7895F706BD12}" destId="{E25EC462-30A4-4BE6-92DB-EE42BEC7372F}" srcOrd="0" destOrd="0" presId="urn:microsoft.com/office/officeart/2005/8/layout/cycle3"/>
    <dgm:cxn modelId="{978C6D38-6BD6-4DDC-9CE5-E9511861EA9C}" srcId="{7BE357EC-910E-450B-AA08-068F4C924034}" destId="{38B308D5-9967-4339-8505-A58D55B479D5}" srcOrd="2" destOrd="0" parTransId="{B1715DD5-51AC-445F-9ED9-8CC482EDEB8D}" sibTransId="{5B2CCFCB-3EFF-46CF-8F7D-23E4A5830782}"/>
    <dgm:cxn modelId="{9893233D-6465-4D77-A1C5-92825881521E}" type="presOf" srcId="{750789E2-4257-4C6B-B540-7E5406E03EAA}" destId="{916E67AD-CE3E-49AA-9759-A51DE0A97B7F}" srcOrd="0" destOrd="0" presId="urn:microsoft.com/office/officeart/2005/8/layout/cycle3"/>
    <dgm:cxn modelId="{9AE83B5D-9E12-4443-AFB5-CBCA7BEB15AF}" srcId="{7BE357EC-910E-450B-AA08-068F4C924034}" destId="{750789E2-4257-4C6B-B540-7E5406E03EAA}" srcOrd="0" destOrd="0" parTransId="{BEDE56F6-F4A3-47A7-8026-3FE9D8E6A967}" sibTransId="{5AA331DD-A6C8-4A37-A3A1-64160EA2E546}"/>
    <dgm:cxn modelId="{6C970F77-7FE5-400E-A121-4D2FC70F6AB3}" type="presOf" srcId="{5AA331DD-A6C8-4A37-A3A1-64160EA2E546}" destId="{35904E17-F599-4DC0-B36F-45857DFBC5FF}" srcOrd="0" destOrd="0" presId="urn:microsoft.com/office/officeart/2005/8/layout/cycle3"/>
    <dgm:cxn modelId="{598E4F87-1FDE-474D-8D6D-81B299B0E92B}" type="presOf" srcId="{38B308D5-9967-4339-8505-A58D55B479D5}" destId="{A2234BE4-B1F1-4AE7-9636-AFEFF32B6EED}" srcOrd="0" destOrd="0" presId="urn:microsoft.com/office/officeart/2005/8/layout/cycle3"/>
    <dgm:cxn modelId="{3453F2AF-EC4C-4F56-A427-4FEC1B97F736}" srcId="{7BE357EC-910E-450B-AA08-068F4C924034}" destId="{70ED340F-7E82-48EF-A369-AA2CF0F784A6}" srcOrd="1" destOrd="0" parTransId="{D5C80039-E266-4258-8664-5E33196D00FC}" sibTransId="{0E91257E-699D-4C00-BE4B-889BD69A95DA}"/>
    <dgm:cxn modelId="{D19FC9B5-CECF-493B-AA4C-6FA21801D36D}" type="presOf" srcId="{7BE357EC-910E-450B-AA08-068F4C924034}" destId="{150054F5-0B95-4E32-B7F1-E3640C03EE13}" srcOrd="0" destOrd="0" presId="urn:microsoft.com/office/officeart/2005/8/layout/cycle3"/>
    <dgm:cxn modelId="{0EB5F7D9-BCAE-4C07-9051-E013EBC9908D}" srcId="{7BE357EC-910E-450B-AA08-068F4C924034}" destId="{02A63F3B-3536-4FB5-BD88-7895F706BD12}" srcOrd="3" destOrd="0" parTransId="{DC130D24-1460-4A73-80F2-313227E9F0C4}" sibTransId="{D2B61A7B-CE93-4E2C-B250-61BC4E382E3C}"/>
    <dgm:cxn modelId="{3F8A8DDC-50AB-45FB-8874-F5FE808130DF}" type="presOf" srcId="{70ED340F-7E82-48EF-A369-AA2CF0F784A6}" destId="{725730F0-6B66-44E6-96FE-FF45A4339B1C}" srcOrd="0" destOrd="0" presId="urn:microsoft.com/office/officeart/2005/8/layout/cycle3"/>
    <dgm:cxn modelId="{1BAE4AF0-51A2-4479-A74F-18F66C80ED95}" srcId="{7BE357EC-910E-450B-AA08-068F4C924034}" destId="{DEBF7F33-5A54-44F5-88AD-964AF6A6C725}" srcOrd="4" destOrd="0" parTransId="{FC9F04D4-52A9-45CF-B1EF-8A10BC065BC0}" sibTransId="{A651CE91-120C-489C-BDC3-3296D3DC8188}"/>
    <dgm:cxn modelId="{E2EFB29B-BF8C-469E-8633-C91DE99448DE}" type="presParOf" srcId="{150054F5-0B95-4E32-B7F1-E3640C03EE13}" destId="{BE4E832F-AFD7-434D-9616-2101E5B05DBD}" srcOrd="0" destOrd="0" presId="urn:microsoft.com/office/officeart/2005/8/layout/cycle3"/>
    <dgm:cxn modelId="{B6D58A35-683A-41B9-8646-647D64669B40}" type="presParOf" srcId="{BE4E832F-AFD7-434D-9616-2101E5B05DBD}" destId="{916E67AD-CE3E-49AA-9759-A51DE0A97B7F}" srcOrd="0" destOrd="0" presId="urn:microsoft.com/office/officeart/2005/8/layout/cycle3"/>
    <dgm:cxn modelId="{FCA9D9B0-E744-453B-9905-30C4D7654BBF}" type="presParOf" srcId="{BE4E832F-AFD7-434D-9616-2101E5B05DBD}" destId="{35904E17-F599-4DC0-B36F-45857DFBC5FF}" srcOrd="1" destOrd="0" presId="urn:microsoft.com/office/officeart/2005/8/layout/cycle3"/>
    <dgm:cxn modelId="{F2DAAA5A-68E9-4E36-A6EF-8A2786D5A510}" type="presParOf" srcId="{BE4E832F-AFD7-434D-9616-2101E5B05DBD}" destId="{725730F0-6B66-44E6-96FE-FF45A4339B1C}" srcOrd="2" destOrd="0" presId="urn:microsoft.com/office/officeart/2005/8/layout/cycle3"/>
    <dgm:cxn modelId="{1392C435-12EC-4130-892D-83D94F224136}" type="presParOf" srcId="{BE4E832F-AFD7-434D-9616-2101E5B05DBD}" destId="{A2234BE4-B1F1-4AE7-9636-AFEFF32B6EED}" srcOrd="3" destOrd="0" presId="urn:microsoft.com/office/officeart/2005/8/layout/cycle3"/>
    <dgm:cxn modelId="{C9488487-525E-4A00-BF2E-C6B75D9EB263}" type="presParOf" srcId="{BE4E832F-AFD7-434D-9616-2101E5B05DBD}" destId="{E25EC462-30A4-4BE6-92DB-EE42BEC7372F}" srcOrd="4" destOrd="0" presId="urn:microsoft.com/office/officeart/2005/8/layout/cycle3"/>
    <dgm:cxn modelId="{F4637891-A598-4F28-B188-DFD92E9F7072}" type="presParOf" srcId="{BE4E832F-AFD7-434D-9616-2101E5B05DBD}" destId="{20A5C7FD-0F0F-4596-B9B4-A9D0212CD943}" srcOrd="5" destOrd="0" presId="urn:microsoft.com/office/officeart/2005/8/layout/cycle3"/>
    <dgm:cxn modelId="{5AD38641-07E3-44F1-AE39-0BFBDBB194F7}" type="presParOf" srcId="{BE4E832F-AFD7-434D-9616-2101E5B05DBD}" destId="{5389FD35-0FBC-40E1-AFE5-62964725A02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95D0F-4165-4018-94DD-9ABCEC115F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B18D94-588C-4833-92AD-043B43535382}">
      <dgm:prSet phldrT="[Text]" custT="1"/>
      <dgm:spPr>
        <a:solidFill>
          <a:schemeClr val="accent2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1800" b="0"/>
            <a:t>UNDP INTERNAL RESOURCES</a:t>
          </a:r>
        </a:p>
      </dgm:t>
    </dgm:pt>
    <dgm:pt modelId="{F6071646-6C1F-4087-A6E8-60290793E610}" type="parTrans" cxnId="{D8432721-E5D5-4992-9BC0-44FB62A7132C}">
      <dgm:prSet/>
      <dgm:spPr/>
      <dgm:t>
        <a:bodyPr/>
        <a:lstStyle/>
        <a:p>
          <a:endParaRPr lang="en-US"/>
        </a:p>
      </dgm:t>
    </dgm:pt>
    <dgm:pt modelId="{9811D59C-0458-4FF3-A5AC-EB0D2293DFA2}" type="sibTrans" cxnId="{D8432721-E5D5-4992-9BC0-44FB62A7132C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C67C075-CF85-4CDA-9565-07FF5B64BF0D}" type="asst">
      <dgm:prSet phldrT="[Text]" custT="1"/>
      <dgm:spPr>
        <a:solidFill>
          <a:schemeClr val="accent3">
            <a:lumMod val="5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en-US" sz="1800" b="0" i="0">
              <a:solidFill>
                <a:schemeClr val="bg1"/>
              </a:solidFill>
            </a:rPr>
            <a:t>TRAC RESOURCES</a:t>
          </a:r>
        </a:p>
      </dgm:t>
    </dgm:pt>
    <dgm:pt modelId="{CDF84A30-A703-44BA-B5C2-6F8B0E8DFD3E}" type="parTrans" cxnId="{96D1C9D7-297C-40E9-9F28-604AB3A76805}">
      <dgm:prSet/>
      <dgm:spPr/>
      <dgm:t>
        <a:bodyPr/>
        <a:lstStyle/>
        <a:p>
          <a:endParaRPr lang="en-US"/>
        </a:p>
      </dgm:t>
    </dgm:pt>
    <dgm:pt modelId="{A79134F7-A67C-47C7-86A2-E94ABBDD617F}" type="sibTrans" cxnId="{96D1C9D7-297C-40E9-9F28-604AB3A7680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675DAC7-27A9-4894-8CFB-0DDC7317AAF0}">
      <dgm:prSet phldrT="[Text]" custT="1"/>
      <dgm:spPr>
        <a:solidFill>
          <a:schemeClr val="accent1"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en-US" sz="1600">
              <a:solidFill>
                <a:srgbClr val="FFFF00"/>
              </a:solidFill>
            </a:rPr>
            <a:t>11888 </a:t>
          </a:r>
        </a:p>
        <a:p>
          <a:pPr algn="l"/>
          <a:r>
            <a:rPr lang="en-US" sz="1600">
              <a:solidFill>
                <a:srgbClr val="FFFF00"/>
              </a:solidFill>
            </a:rPr>
            <a:t>($20M)</a:t>
          </a:r>
        </a:p>
      </dgm:t>
    </dgm:pt>
    <dgm:pt modelId="{5505B872-4F2E-4F74-997D-0206A0896704}" type="parTrans" cxnId="{A1257D1C-1DB7-460E-9DFA-618EA48ACC6C}">
      <dgm:prSet/>
      <dgm:spPr/>
      <dgm:t>
        <a:bodyPr/>
        <a:lstStyle/>
        <a:p>
          <a:endParaRPr lang="en-US"/>
        </a:p>
      </dgm:t>
    </dgm:pt>
    <dgm:pt modelId="{CD257825-CA1F-420A-93EF-05364DBBA454}" type="sibTrans" cxnId="{A1257D1C-1DB7-460E-9DFA-618EA48ACC6C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C6DE7DF-958C-4CD5-BD15-2BFFDF22295B}">
      <dgm:prSet phldrT="[Text]" custT="1"/>
      <dgm:spPr>
        <a:solidFill>
          <a:schemeClr val="accent1"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en-US" sz="1800">
              <a:solidFill>
                <a:schemeClr val="bg1"/>
              </a:solidFill>
            </a:rPr>
            <a:t>Reserves?? (impact funds)</a:t>
          </a:r>
        </a:p>
      </dgm:t>
    </dgm:pt>
    <dgm:pt modelId="{04377694-E567-4CC9-B8EE-BD9B2F41480E}" type="parTrans" cxnId="{EEA87D26-C9A8-4F84-8DFC-2735B8E34F29}">
      <dgm:prSet/>
      <dgm:spPr/>
      <dgm:t>
        <a:bodyPr/>
        <a:lstStyle/>
        <a:p>
          <a:endParaRPr lang="en-US"/>
        </a:p>
      </dgm:t>
    </dgm:pt>
    <dgm:pt modelId="{5980F2F5-55B5-4623-9967-42FF67A6A71B}" type="sibTrans" cxnId="{EEA87D26-C9A8-4F84-8DFC-2735B8E34F29}">
      <dgm:prSet/>
      <dgm:spPr/>
      <dgm:t>
        <a:bodyPr/>
        <a:lstStyle/>
        <a:p>
          <a:endParaRPr lang="en-US"/>
        </a:p>
      </dgm:t>
    </dgm:pt>
    <dgm:pt modelId="{2019D35B-5CA4-4423-A22E-B4279611B4AA}" type="asst">
      <dgm:prSet phldrT="[Text]" custT="1"/>
      <dgm:spPr>
        <a:solidFill>
          <a:schemeClr val="accent1"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en-US" sz="1800" b="0">
              <a:solidFill>
                <a:schemeClr val="bg1"/>
              </a:solidFill>
            </a:rPr>
            <a:t>NON TRAC RESOURCES</a:t>
          </a:r>
        </a:p>
      </dgm:t>
    </dgm:pt>
    <dgm:pt modelId="{DF75BBD4-95E9-4623-95C4-47C1F3E744AB}" type="parTrans" cxnId="{8A65A130-80A2-4B93-9E60-05F1CE0839D1}">
      <dgm:prSet/>
      <dgm:spPr/>
      <dgm:t>
        <a:bodyPr/>
        <a:lstStyle/>
        <a:p>
          <a:endParaRPr lang="en-US"/>
        </a:p>
      </dgm:t>
    </dgm:pt>
    <dgm:pt modelId="{44A0CEC7-0D92-4240-8E66-E58D2638A39B}" type="sibTrans" cxnId="{8A65A130-80A2-4B93-9E60-05F1CE0839D1}">
      <dgm:prSet/>
      <dgm:spPr/>
      <dgm:t>
        <a:bodyPr/>
        <a:lstStyle/>
        <a:p>
          <a:endParaRPr lang="en-US"/>
        </a:p>
      </dgm:t>
    </dgm:pt>
    <dgm:pt modelId="{0C8233DF-D0F5-470B-99FA-3649591E1688}" type="asst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US" sz="1600" b="1">
              <a:solidFill>
                <a:schemeClr val="tx1"/>
              </a:solidFill>
            </a:rPr>
            <a:t>TRAC1: already allocated</a:t>
          </a:r>
        </a:p>
      </dgm:t>
    </dgm:pt>
    <dgm:pt modelId="{0DEC4C8A-C907-4F2E-AFCC-3BEFCCF848A4}" type="parTrans" cxnId="{D7DA83A9-6F42-4903-94FA-828258996A3E}">
      <dgm:prSet/>
      <dgm:spPr/>
      <dgm:t>
        <a:bodyPr/>
        <a:lstStyle/>
        <a:p>
          <a:endParaRPr lang="en-US"/>
        </a:p>
      </dgm:t>
    </dgm:pt>
    <dgm:pt modelId="{1BFE4128-162B-48D8-BD7A-169E7AF06644}" type="sibTrans" cxnId="{D7DA83A9-6F42-4903-94FA-828258996A3E}">
      <dgm:prSet/>
      <dgm:spPr/>
      <dgm:t>
        <a:bodyPr/>
        <a:lstStyle/>
        <a:p>
          <a:endParaRPr lang="en-US"/>
        </a:p>
      </dgm:t>
    </dgm:pt>
    <dgm:pt modelId="{97BB3926-83C0-4D50-8291-6404CFC636D3}" type="asst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US" sz="1600" b="1">
              <a:solidFill>
                <a:schemeClr val="tx1"/>
              </a:solidFill>
            </a:rPr>
            <a:t>Global/Regional PROG.: (BPPS/RB)</a:t>
          </a:r>
        </a:p>
      </dgm:t>
    </dgm:pt>
    <dgm:pt modelId="{57186690-1836-485F-99B4-BD1B4F3D5C5B}" type="parTrans" cxnId="{1B16B7FA-E34A-4254-9508-BB1A8191CF0C}">
      <dgm:prSet/>
      <dgm:spPr/>
      <dgm:t>
        <a:bodyPr/>
        <a:lstStyle/>
        <a:p>
          <a:endParaRPr lang="en-US"/>
        </a:p>
      </dgm:t>
    </dgm:pt>
    <dgm:pt modelId="{7656B46B-10E5-4B90-A32E-C254F4D11806}" type="sibTrans" cxnId="{1B16B7FA-E34A-4254-9508-BB1A8191CF0C}">
      <dgm:prSet/>
      <dgm:spPr/>
      <dgm:t>
        <a:bodyPr/>
        <a:lstStyle/>
        <a:p>
          <a:endParaRPr lang="en-US"/>
        </a:p>
      </dgm:t>
    </dgm:pt>
    <dgm:pt modelId="{49B7D88D-1833-4547-ABC7-E92AA1CBB134}" type="asst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US" sz="1600" b="1">
              <a:solidFill>
                <a:schemeClr val="tx1"/>
              </a:solidFill>
            </a:rPr>
            <a:t>TRAC3: (CB)</a:t>
          </a:r>
        </a:p>
      </dgm:t>
    </dgm:pt>
    <dgm:pt modelId="{117A4751-18FD-4692-8CC7-56D71A642EB2}" type="parTrans" cxnId="{72A4F3F9-34A7-46F8-BBF3-8D28A1B20461}">
      <dgm:prSet/>
      <dgm:spPr/>
      <dgm:t>
        <a:bodyPr/>
        <a:lstStyle/>
        <a:p>
          <a:endParaRPr lang="en-US"/>
        </a:p>
      </dgm:t>
    </dgm:pt>
    <dgm:pt modelId="{D2993A85-4097-4836-A4E9-958A9C7F3886}" type="sibTrans" cxnId="{72A4F3F9-34A7-46F8-BBF3-8D28A1B20461}">
      <dgm:prSet/>
      <dgm:spPr/>
      <dgm:t>
        <a:bodyPr/>
        <a:lstStyle/>
        <a:p>
          <a:endParaRPr lang="en-US"/>
        </a:p>
      </dgm:t>
    </dgm:pt>
    <dgm:pt modelId="{E7243341-B664-414D-A66F-80F51BA86EC9}" type="asst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US" sz="1600" b="1">
              <a:solidFill>
                <a:schemeClr val="tx1"/>
              </a:solidFill>
            </a:rPr>
            <a:t>TRAC2:  (RBX)</a:t>
          </a:r>
        </a:p>
      </dgm:t>
    </dgm:pt>
    <dgm:pt modelId="{4D3371CF-5672-45E7-83F2-82C4DF2202E1}" type="sibTrans" cxnId="{DEA291F0-E043-4332-84A9-C48D37C42586}">
      <dgm:prSet/>
      <dgm:spPr/>
      <dgm:t>
        <a:bodyPr/>
        <a:lstStyle/>
        <a:p>
          <a:endParaRPr lang="en-US"/>
        </a:p>
      </dgm:t>
    </dgm:pt>
    <dgm:pt modelId="{9E82FD9F-0108-46F3-B029-B15D9F26CB58}" type="parTrans" cxnId="{DEA291F0-E043-4332-84A9-C48D37C42586}">
      <dgm:prSet/>
      <dgm:spPr/>
      <dgm:t>
        <a:bodyPr/>
        <a:lstStyle/>
        <a:p>
          <a:endParaRPr lang="en-US"/>
        </a:p>
      </dgm:t>
    </dgm:pt>
    <dgm:pt modelId="{2F4BF45E-FADF-41B6-9280-9303EB9EF33E}" type="pres">
      <dgm:prSet presAssocID="{26095D0F-4165-4018-94DD-9ABCEC115F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3FCB08C-73AD-4E37-B779-D0A891193271}" type="pres">
      <dgm:prSet presAssocID="{9CB18D94-588C-4833-92AD-043B43535382}" presName="hierRoot1" presStyleCnt="0">
        <dgm:presLayoutVars>
          <dgm:hierBranch val="init"/>
        </dgm:presLayoutVars>
      </dgm:prSet>
      <dgm:spPr/>
    </dgm:pt>
    <dgm:pt modelId="{6C915C64-7AC6-4E70-BB96-1AD8CD469DA5}" type="pres">
      <dgm:prSet presAssocID="{9CB18D94-588C-4833-92AD-043B43535382}" presName="rootComposite1" presStyleCnt="0"/>
      <dgm:spPr/>
    </dgm:pt>
    <dgm:pt modelId="{653011C6-64B9-4B2C-BDA6-873FD849E7D4}" type="pres">
      <dgm:prSet presAssocID="{9CB18D94-588C-4833-92AD-043B43535382}" presName="rootText1" presStyleLbl="node0" presStyleIdx="0" presStyleCnt="1" custScaleX="173934" custScaleY="146627" custLinFactNeighborX="-709" custLinFactNeighborY="-266">
        <dgm:presLayoutVars>
          <dgm:chPref val="3"/>
        </dgm:presLayoutVars>
      </dgm:prSet>
      <dgm:spPr/>
    </dgm:pt>
    <dgm:pt modelId="{75445994-1CD3-49D9-9248-B1470D21B8BB}" type="pres">
      <dgm:prSet presAssocID="{9CB18D94-588C-4833-92AD-043B43535382}" presName="rootConnector1" presStyleLbl="node1" presStyleIdx="0" presStyleCnt="0"/>
      <dgm:spPr/>
    </dgm:pt>
    <dgm:pt modelId="{94640C8A-CDAD-41E9-B85E-35B8B4B38AF5}" type="pres">
      <dgm:prSet presAssocID="{9CB18D94-588C-4833-92AD-043B43535382}" presName="hierChild2" presStyleCnt="0"/>
      <dgm:spPr/>
    </dgm:pt>
    <dgm:pt modelId="{B18925E8-ABE3-49CE-A47E-47FDBDBF7354}" type="pres">
      <dgm:prSet presAssocID="{9CB18D94-588C-4833-92AD-043B43535382}" presName="hierChild3" presStyleCnt="0"/>
      <dgm:spPr/>
    </dgm:pt>
    <dgm:pt modelId="{148F6602-C9A4-4F15-B3D7-113C5731776E}" type="pres">
      <dgm:prSet presAssocID="{CDF84A30-A703-44BA-B5C2-6F8B0E8DFD3E}" presName="Name111" presStyleLbl="parChTrans1D2" presStyleIdx="0" presStyleCnt="2"/>
      <dgm:spPr/>
    </dgm:pt>
    <dgm:pt modelId="{35AEA531-7869-4F4A-8756-345512B24C73}" type="pres">
      <dgm:prSet presAssocID="{1C67C075-CF85-4CDA-9565-07FF5B64BF0D}" presName="hierRoot3" presStyleCnt="0">
        <dgm:presLayoutVars>
          <dgm:hierBranch val="init"/>
        </dgm:presLayoutVars>
      </dgm:prSet>
      <dgm:spPr/>
    </dgm:pt>
    <dgm:pt modelId="{EEFC95A6-D6E7-4252-90B3-103FFB143686}" type="pres">
      <dgm:prSet presAssocID="{1C67C075-CF85-4CDA-9565-07FF5B64BF0D}" presName="rootComposite3" presStyleCnt="0"/>
      <dgm:spPr/>
    </dgm:pt>
    <dgm:pt modelId="{1FCB46BA-459A-4DCC-BF5C-23D8CF961964}" type="pres">
      <dgm:prSet presAssocID="{1C67C075-CF85-4CDA-9565-07FF5B64BF0D}" presName="rootText3" presStyleLbl="asst1" presStyleIdx="0" presStyleCnt="6">
        <dgm:presLayoutVars>
          <dgm:chPref val="3"/>
        </dgm:presLayoutVars>
      </dgm:prSet>
      <dgm:spPr/>
    </dgm:pt>
    <dgm:pt modelId="{002A8718-F60A-4983-88E3-3D0466B274B1}" type="pres">
      <dgm:prSet presAssocID="{1C67C075-CF85-4CDA-9565-07FF5B64BF0D}" presName="rootConnector3" presStyleLbl="asst1" presStyleIdx="0" presStyleCnt="6"/>
      <dgm:spPr/>
    </dgm:pt>
    <dgm:pt modelId="{CFC09C19-3FDA-46A8-B141-2B8697C06D9E}" type="pres">
      <dgm:prSet presAssocID="{1C67C075-CF85-4CDA-9565-07FF5B64BF0D}" presName="hierChild6" presStyleCnt="0"/>
      <dgm:spPr/>
    </dgm:pt>
    <dgm:pt modelId="{1E8FD85D-E816-4A91-8F9C-CCAA73F35815}" type="pres">
      <dgm:prSet presAssocID="{1C67C075-CF85-4CDA-9565-07FF5B64BF0D}" presName="hierChild7" presStyleCnt="0"/>
      <dgm:spPr/>
    </dgm:pt>
    <dgm:pt modelId="{539C2CFE-5ABB-4793-9E00-A5DB8B7D31BC}" type="pres">
      <dgm:prSet presAssocID="{0DEC4C8A-C907-4F2E-AFCC-3BEFCCF848A4}" presName="Name111" presStyleLbl="parChTrans1D3" presStyleIdx="0" presStyleCnt="6"/>
      <dgm:spPr/>
    </dgm:pt>
    <dgm:pt modelId="{41EBEC0B-9C96-46D5-8CDA-EFFC2DFD369D}" type="pres">
      <dgm:prSet presAssocID="{0C8233DF-D0F5-470B-99FA-3649591E1688}" presName="hierRoot3" presStyleCnt="0">
        <dgm:presLayoutVars>
          <dgm:hierBranch val="init"/>
        </dgm:presLayoutVars>
      </dgm:prSet>
      <dgm:spPr/>
    </dgm:pt>
    <dgm:pt modelId="{B9A3DED9-5496-430E-8709-EE85F084BA36}" type="pres">
      <dgm:prSet presAssocID="{0C8233DF-D0F5-470B-99FA-3649591E1688}" presName="rootComposite3" presStyleCnt="0"/>
      <dgm:spPr/>
    </dgm:pt>
    <dgm:pt modelId="{5B1A0206-4EEE-4A77-8DC2-8D715926AE5A}" type="pres">
      <dgm:prSet presAssocID="{0C8233DF-D0F5-470B-99FA-3649591E1688}" presName="rootText3" presStyleLbl="asst1" presStyleIdx="1" presStyleCnt="6">
        <dgm:presLayoutVars>
          <dgm:chPref val="3"/>
        </dgm:presLayoutVars>
      </dgm:prSet>
      <dgm:spPr/>
    </dgm:pt>
    <dgm:pt modelId="{567F6AA9-63A5-47C5-ADAD-084DDAEF4ECF}" type="pres">
      <dgm:prSet presAssocID="{0C8233DF-D0F5-470B-99FA-3649591E1688}" presName="rootConnector3" presStyleLbl="asst1" presStyleIdx="1" presStyleCnt="6"/>
      <dgm:spPr/>
    </dgm:pt>
    <dgm:pt modelId="{EB69CD00-4B38-4472-A32C-B963ADBEA9A7}" type="pres">
      <dgm:prSet presAssocID="{0C8233DF-D0F5-470B-99FA-3649591E1688}" presName="hierChild6" presStyleCnt="0"/>
      <dgm:spPr/>
    </dgm:pt>
    <dgm:pt modelId="{A0E5B2E0-8304-44C2-BB91-D30F21C308A7}" type="pres">
      <dgm:prSet presAssocID="{0C8233DF-D0F5-470B-99FA-3649591E1688}" presName="hierChild7" presStyleCnt="0"/>
      <dgm:spPr/>
    </dgm:pt>
    <dgm:pt modelId="{4F257116-48A9-4B2C-9636-B12B65AAB2B6}" type="pres">
      <dgm:prSet presAssocID="{9E82FD9F-0108-46F3-B029-B15D9F26CB58}" presName="Name111" presStyleLbl="parChTrans1D3" presStyleIdx="1" presStyleCnt="6"/>
      <dgm:spPr/>
    </dgm:pt>
    <dgm:pt modelId="{D6D98A11-3FA2-4A5F-B6D8-830785539B5E}" type="pres">
      <dgm:prSet presAssocID="{E7243341-B664-414D-A66F-80F51BA86EC9}" presName="hierRoot3" presStyleCnt="0">
        <dgm:presLayoutVars>
          <dgm:hierBranch val="init"/>
        </dgm:presLayoutVars>
      </dgm:prSet>
      <dgm:spPr/>
    </dgm:pt>
    <dgm:pt modelId="{F260518B-1DCB-4486-BDE4-95CEACA097D1}" type="pres">
      <dgm:prSet presAssocID="{E7243341-B664-414D-A66F-80F51BA86EC9}" presName="rootComposite3" presStyleCnt="0"/>
      <dgm:spPr/>
    </dgm:pt>
    <dgm:pt modelId="{1AA1A7D1-CC42-4D18-9493-DD314C0D9D1A}" type="pres">
      <dgm:prSet presAssocID="{E7243341-B664-414D-A66F-80F51BA86EC9}" presName="rootText3" presStyleLbl="asst1" presStyleIdx="2" presStyleCnt="6">
        <dgm:presLayoutVars>
          <dgm:chPref val="3"/>
        </dgm:presLayoutVars>
      </dgm:prSet>
      <dgm:spPr/>
    </dgm:pt>
    <dgm:pt modelId="{BB06B191-D153-430B-BC77-B5120B390828}" type="pres">
      <dgm:prSet presAssocID="{E7243341-B664-414D-A66F-80F51BA86EC9}" presName="rootConnector3" presStyleLbl="asst1" presStyleIdx="2" presStyleCnt="6"/>
      <dgm:spPr/>
    </dgm:pt>
    <dgm:pt modelId="{9D6340D3-0866-4038-8A0C-5FD1985F0A62}" type="pres">
      <dgm:prSet presAssocID="{E7243341-B664-414D-A66F-80F51BA86EC9}" presName="hierChild6" presStyleCnt="0"/>
      <dgm:spPr/>
    </dgm:pt>
    <dgm:pt modelId="{D19D06ED-0918-4E52-BD58-1EDB143751E5}" type="pres">
      <dgm:prSet presAssocID="{E7243341-B664-414D-A66F-80F51BA86EC9}" presName="hierChild7" presStyleCnt="0"/>
      <dgm:spPr/>
    </dgm:pt>
    <dgm:pt modelId="{E42F4122-FD69-4ED4-B368-00A0E3891C19}" type="pres">
      <dgm:prSet presAssocID="{57186690-1836-485F-99B4-BD1B4F3D5C5B}" presName="Name111" presStyleLbl="parChTrans1D3" presStyleIdx="2" presStyleCnt="6"/>
      <dgm:spPr/>
    </dgm:pt>
    <dgm:pt modelId="{438956C6-77EB-4E44-BC3B-A40E5A8CB6A5}" type="pres">
      <dgm:prSet presAssocID="{97BB3926-83C0-4D50-8291-6404CFC636D3}" presName="hierRoot3" presStyleCnt="0">
        <dgm:presLayoutVars>
          <dgm:hierBranch val="init"/>
        </dgm:presLayoutVars>
      </dgm:prSet>
      <dgm:spPr/>
    </dgm:pt>
    <dgm:pt modelId="{063A9627-2C35-4ECC-83F0-9221F93D85D7}" type="pres">
      <dgm:prSet presAssocID="{97BB3926-83C0-4D50-8291-6404CFC636D3}" presName="rootComposite3" presStyleCnt="0"/>
      <dgm:spPr/>
    </dgm:pt>
    <dgm:pt modelId="{6C5C4240-301A-4CB3-AF3D-10F60062475C}" type="pres">
      <dgm:prSet presAssocID="{97BB3926-83C0-4D50-8291-6404CFC636D3}" presName="rootText3" presStyleLbl="asst1" presStyleIdx="3" presStyleCnt="6">
        <dgm:presLayoutVars>
          <dgm:chPref val="3"/>
        </dgm:presLayoutVars>
      </dgm:prSet>
      <dgm:spPr/>
    </dgm:pt>
    <dgm:pt modelId="{3CD04CCB-B68D-4C5C-A031-6E0FBDCF5200}" type="pres">
      <dgm:prSet presAssocID="{97BB3926-83C0-4D50-8291-6404CFC636D3}" presName="rootConnector3" presStyleLbl="asst1" presStyleIdx="3" presStyleCnt="6"/>
      <dgm:spPr/>
    </dgm:pt>
    <dgm:pt modelId="{5E102A81-0793-4509-84C7-E9807C6EE08E}" type="pres">
      <dgm:prSet presAssocID="{97BB3926-83C0-4D50-8291-6404CFC636D3}" presName="hierChild6" presStyleCnt="0"/>
      <dgm:spPr/>
    </dgm:pt>
    <dgm:pt modelId="{3F762140-058A-4000-915E-02F4ACE4DF3D}" type="pres">
      <dgm:prSet presAssocID="{97BB3926-83C0-4D50-8291-6404CFC636D3}" presName="hierChild7" presStyleCnt="0"/>
      <dgm:spPr/>
    </dgm:pt>
    <dgm:pt modelId="{0FBE9B78-132D-48CC-B385-AB14ABC5C9B0}" type="pres">
      <dgm:prSet presAssocID="{117A4751-18FD-4692-8CC7-56D71A642EB2}" presName="Name111" presStyleLbl="parChTrans1D3" presStyleIdx="3" presStyleCnt="6"/>
      <dgm:spPr/>
    </dgm:pt>
    <dgm:pt modelId="{DDC1D572-BFFA-4DC7-969B-32772B10CAB7}" type="pres">
      <dgm:prSet presAssocID="{49B7D88D-1833-4547-ABC7-E92AA1CBB134}" presName="hierRoot3" presStyleCnt="0">
        <dgm:presLayoutVars>
          <dgm:hierBranch val="init"/>
        </dgm:presLayoutVars>
      </dgm:prSet>
      <dgm:spPr/>
    </dgm:pt>
    <dgm:pt modelId="{2757982E-D3C8-4394-BAE4-4FD04C2083A0}" type="pres">
      <dgm:prSet presAssocID="{49B7D88D-1833-4547-ABC7-E92AA1CBB134}" presName="rootComposite3" presStyleCnt="0"/>
      <dgm:spPr/>
    </dgm:pt>
    <dgm:pt modelId="{EAB9EA59-C588-4397-B5A4-B42C85CAE15E}" type="pres">
      <dgm:prSet presAssocID="{49B7D88D-1833-4547-ABC7-E92AA1CBB134}" presName="rootText3" presStyleLbl="asst1" presStyleIdx="4" presStyleCnt="6">
        <dgm:presLayoutVars>
          <dgm:chPref val="3"/>
        </dgm:presLayoutVars>
      </dgm:prSet>
      <dgm:spPr/>
    </dgm:pt>
    <dgm:pt modelId="{01B68FCF-628B-436F-90F1-D56205C2F53D}" type="pres">
      <dgm:prSet presAssocID="{49B7D88D-1833-4547-ABC7-E92AA1CBB134}" presName="rootConnector3" presStyleLbl="asst1" presStyleIdx="4" presStyleCnt="6"/>
      <dgm:spPr/>
    </dgm:pt>
    <dgm:pt modelId="{5548611A-A75B-4AB0-A1B3-5361A340B473}" type="pres">
      <dgm:prSet presAssocID="{49B7D88D-1833-4547-ABC7-E92AA1CBB134}" presName="hierChild6" presStyleCnt="0"/>
      <dgm:spPr/>
    </dgm:pt>
    <dgm:pt modelId="{E407000B-25AD-442A-BCA4-980439AA2EBE}" type="pres">
      <dgm:prSet presAssocID="{49B7D88D-1833-4547-ABC7-E92AA1CBB134}" presName="hierChild7" presStyleCnt="0"/>
      <dgm:spPr/>
    </dgm:pt>
    <dgm:pt modelId="{9FA08561-C0AE-42F8-997D-AE7CE7F62467}" type="pres">
      <dgm:prSet presAssocID="{DF75BBD4-95E9-4623-95C4-47C1F3E744AB}" presName="Name111" presStyleLbl="parChTrans1D2" presStyleIdx="1" presStyleCnt="2"/>
      <dgm:spPr/>
    </dgm:pt>
    <dgm:pt modelId="{E4C76940-D6BC-48AB-9041-458992A490A3}" type="pres">
      <dgm:prSet presAssocID="{2019D35B-5CA4-4423-A22E-B4279611B4AA}" presName="hierRoot3" presStyleCnt="0">
        <dgm:presLayoutVars>
          <dgm:hierBranch val="init"/>
        </dgm:presLayoutVars>
      </dgm:prSet>
      <dgm:spPr/>
    </dgm:pt>
    <dgm:pt modelId="{A9FA1177-8E9B-48A7-8BAC-F2BC63E42D4B}" type="pres">
      <dgm:prSet presAssocID="{2019D35B-5CA4-4423-A22E-B4279611B4AA}" presName="rootComposite3" presStyleCnt="0"/>
      <dgm:spPr/>
    </dgm:pt>
    <dgm:pt modelId="{7C668122-EE09-4464-985E-73A28A8EE601}" type="pres">
      <dgm:prSet presAssocID="{2019D35B-5CA4-4423-A22E-B4279611B4AA}" presName="rootText3" presStyleLbl="asst1" presStyleIdx="5" presStyleCnt="6">
        <dgm:presLayoutVars>
          <dgm:chPref val="3"/>
        </dgm:presLayoutVars>
      </dgm:prSet>
      <dgm:spPr/>
    </dgm:pt>
    <dgm:pt modelId="{CB2D4BF1-E299-4242-90EF-B3CBD76A4EE1}" type="pres">
      <dgm:prSet presAssocID="{2019D35B-5CA4-4423-A22E-B4279611B4AA}" presName="rootConnector3" presStyleLbl="asst1" presStyleIdx="5" presStyleCnt="6"/>
      <dgm:spPr/>
    </dgm:pt>
    <dgm:pt modelId="{B7707DB7-254E-4C5C-B2FA-B746171D47FC}" type="pres">
      <dgm:prSet presAssocID="{2019D35B-5CA4-4423-A22E-B4279611B4AA}" presName="hierChild6" presStyleCnt="0"/>
      <dgm:spPr/>
    </dgm:pt>
    <dgm:pt modelId="{B4559BF6-EBCC-4324-B457-041D1EE86E70}" type="pres">
      <dgm:prSet presAssocID="{5505B872-4F2E-4F74-997D-0206A0896704}" presName="Name37" presStyleLbl="parChTrans1D3" presStyleIdx="4" presStyleCnt="6"/>
      <dgm:spPr/>
    </dgm:pt>
    <dgm:pt modelId="{6ECD9F10-FD60-4AFA-AC1A-BF50031C9BD9}" type="pres">
      <dgm:prSet presAssocID="{B675DAC7-27A9-4894-8CFB-0DDC7317AAF0}" presName="hierRoot2" presStyleCnt="0">
        <dgm:presLayoutVars>
          <dgm:hierBranch val="init"/>
        </dgm:presLayoutVars>
      </dgm:prSet>
      <dgm:spPr/>
    </dgm:pt>
    <dgm:pt modelId="{9765B483-64DB-48C9-90A6-72B55314F8A5}" type="pres">
      <dgm:prSet presAssocID="{B675DAC7-27A9-4894-8CFB-0DDC7317AAF0}" presName="rootComposite" presStyleCnt="0"/>
      <dgm:spPr/>
    </dgm:pt>
    <dgm:pt modelId="{D3792A13-43D0-498F-B381-86927D6A9F7F}" type="pres">
      <dgm:prSet presAssocID="{B675DAC7-27A9-4894-8CFB-0DDC7317AAF0}" presName="rootText" presStyleLbl="node3" presStyleIdx="0" presStyleCnt="2">
        <dgm:presLayoutVars>
          <dgm:chPref val="3"/>
        </dgm:presLayoutVars>
      </dgm:prSet>
      <dgm:spPr/>
    </dgm:pt>
    <dgm:pt modelId="{5FD9BF59-B8FA-4E60-A009-A9278E3FF110}" type="pres">
      <dgm:prSet presAssocID="{B675DAC7-27A9-4894-8CFB-0DDC7317AAF0}" presName="rootConnector" presStyleLbl="node3" presStyleIdx="0" presStyleCnt="2"/>
      <dgm:spPr/>
    </dgm:pt>
    <dgm:pt modelId="{770D7E93-FE33-4791-9CCF-C9727B2FD352}" type="pres">
      <dgm:prSet presAssocID="{B675DAC7-27A9-4894-8CFB-0DDC7317AAF0}" presName="hierChild4" presStyleCnt="0"/>
      <dgm:spPr/>
    </dgm:pt>
    <dgm:pt modelId="{71206ED6-B031-4B85-A749-749E955B98ED}" type="pres">
      <dgm:prSet presAssocID="{B675DAC7-27A9-4894-8CFB-0DDC7317AAF0}" presName="hierChild5" presStyleCnt="0"/>
      <dgm:spPr/>
    </dgm:pt>
    <dgm:pt modelId="{BA529948-2DEC-4231-AC7D-BBF1ED8E6494}" type="pres">
      <dgm:prSet presAssocID="{04377694-E567-4CC9-B8EE-BD9B2F41480E}" presName="Name37" presStyleLbl="parChTrans1D3" presStyleIdx="5" presStyleCnt="6"/>
      <dgm:spPr/>
    </dgm:pt>
    <dgm:pt modelId="{4ACC4047-52EB-44B0-90A9-762581C9BC6F}" type="pres">
      <dgm:prSet presAssocID="{1C6DE7DF-958C-4CD5-BD15-2BFFDF22295B}" presName="hierRoot2" presStyleCnt="0">
        <dgm:presLayoutVars>
          <dgm:hierBranch val="init"/>
        </dgm:presLayoutVars>
      </dgm:prSet>
      <dgm:spPr/>
    </dgm:pt>
    <dgm:pt modelId="{A129DF19-18D6-4F97-A172-66DD6F7FC1C6}" type="pres">
      <dgm:prSet presAssocID="{1C6DE7DF-958C-4CD5-BD15-2BFFDF22295B}" presName="rootComposite" presStyleCnt="0"/>
      <dgm:spPr/>
    </dgm:pt>
    <dgm:pt modelId="{A609810A-3F7A-425C-812E-E30CB221A932}" type="pres">
      <dgm:prSet presAssocID="{1C6DE7DF-958C-4CD5-BD15-2BFFDF22295B}" presName="rootText" presStyleLbl="node3" presStyleIdx="1" presStyleCnt="2">
        <dgm:presLayoutVars>
          <dgm:chPref val="3"/>
        </dgm:presLayoutVars>
      </dgm:prSet>
      <dgm:spPr/>
    </dgm:pt>
    <dgm:pt modelId="{E022D24C-CBF1-4346-AE74-5DF0FFCD9C5F}" type="pres">
      <dgm:prSet presAssocID="{1C6DE7DF-958C-4CD5-BD15-2BFFDF22295B}" presName="rootConnector" presStyleLbl="node3" presStyleIdx="1" presStyleCnt="2"/>
      <dgm:spPr/>
    </dgm:pt>
    <dgm:pt modelId="{7A51AC71-A5DF-4E83-AA06-62A2D2D9257E}" type="pres">
      <dgm:prSet presAssocID="{1C6DE7DF-958C-4CD5-BD15-2BFFDF22295B}" presName="hierChild4" presStyleCnt="0"/>
      <dgm:spPr/>
    </dgm:pt>
    <dgm:pt modelId="{E2429AD3-A2CE-4663-AE88-C57ECC917F2A}" type="pres">
      <dgm:prSet presAssocID="{1C6DE7DF-958C-4CD5-BD15-2BFFDF22295B}" presName="hierChild5" presStyleCnt="0"/>
      <dgm:spPr/>
    </dgm:pt>
    <dgm:pt modelId="{E820E66C-10D9-45AC-AD10-0B0CBE4F2DB7}" type="pres">
      <dgm:prSet presAssocID="{2019D35B-5CA4-4423-A22E-B4279611B4AA}" presName="hierChild7" presStyleCnt="0"/>
      <dgm:spPr/>
    </dgm:pt>
  </dgm:ptLst>
  <dgm:cxnLst>
    <dgm:cxn modelId="{83DB1008-B988-44F6-8D76-C5E5715D31FA}" type="presOf" srcId="{9CB18D94-588C-4833-92AD-043B43535382}" destId="{75445994-1CD3-49D9-9248-B1470D21B8BB}" srcOrd="1" destOrd="0" presId="urn:microsoft.com/office/officeart/2005/8/layout/orgChart1"/>
    <dgm:cxn modelId="{68B3750A-A55F-40C0-AF23-F030F7E1B4EF}" type="presOf" srcId="{97BB3926-83C0-4D50-8291-6404CFC636D3}" destId="{6C5C4240-301A-4CB3-AF3D-10F60062475C}" srcOrd="0" destOrd="0" presId="urn:microsoft.com/office/officeart/2005/8/layout/orgChart1"/>
    <dgm:cxn modelId="{36243D0E-2492-4EDE-A067-F5931BC10C6E}" type="presOf" srcId="{04377694-E567-4CC9-B8EE-BD9B2F41480E}" destId="{BA529948-2DEC-4231-AC7D-BBF1ED8E6494}" srcOrd="0" destOrd="0" presId="urn:microsoft.com/office/officeart/2005/8/layout/orgChart1"/>
    <dgm:cxn modelId="{A1257D1C-1DB7-460E-9DFA-618EA48ACC6C}" srcId="{2019D35B-5CA4-4423-A22E-B4279611B4AA}" destId="{B675DAC7-27A9-4894-8CFB-0DDC7317AAF0}" srcOrd="0" destOrd="0" parTransId="{5505B872-4F2E-4F74-997D-0206A0896704}" sibTransId="{CD257825-CA1F-420A-93EF-05364DBBA454}"/>
    <dgm:cxn modelId="{D8432721-E5D5-4992-9BC0-44FB62A7132C}" srcId="{26095D0F-4165-4018-94DD-9ABCEC115F82}" destId="{9CB18D94-588C-4833-92AD-043B43535382}" srcOrd="0" destOrd="0" parTransId="{F6071646-6C1F-4087-A6E8-60290793E610}" sibTransId="{9811D59C-0458-4FF3-A5AC-EB0D2293DFA2}"/>
    <dgm:cxn modelId="{EEA87D26-C9A8-4F84-8DFC-2735B8E34F29}" srcId="{2019D35B-5CA4-4423-A22E-B4279611B4AA}" destId="{1C6DE7DF-958C-4CD5-BD15-2BFFDF22295B}" srcOrd="1" destOrd="0" parTransId="{04377694-E567-4CC9-B8EE-BD9B2F41480E}" sibTransId="{5980F2F5-55B5-4623-9967-42FF67A6A71B}"/>
    <dgm:cxn modelId="{8A65A130-80A2-4B93-9E60-05F1CE0839D1}" srcId="{9CB18D94-588C-4833-92AD-043B43535382}" destId="{2019D35B-5CA4-4423-A22E-B4279611B4AA}" srcOrd="1" destOrd="0" parTransId="{DF75BBD4-95E9-4623-95C4-47C1F3E744AB}" sibTransId="{44A0CEC7-0D92-4240-8E66-E58D2638A39B}"/>
    <dgm:cxn modelId="{A020FC39-D3D8-43FC-84B6-01E832EE7473}" type="presOf" srcId="{2019D35B-5CA4-4423-A22E-B4279611B4AA}" destId="{7C668122-EE09-4464-985E-73A28A8EE601}" srcOrd="0" destOrd="0" presId="urn:microsoft.com/office/officeart/2005/8/layout/orgChart1"/>
    <dgm:cxn modelId="{8C2A1C5C-C565-44B1-9C18-BFD2D17435C7}" type="presOf" srcId="{1C67C075-CF85-4CDA-9565-07FF5B64BF0D}" destId="{002A8718-F60A-4983-88E3-3D0466B274B1}" srcOrd="1" destOrd="0" presId="urn:microsoft.com/office/officeart/2005/8/layout/orgChart1"/>
    <dgm:cxn modelId="{344DE45D-C3A5-446A-A03E-485C103E4E59}" type="presOf" srcId="{1C6DE7DF-958C-4CD5-BD15-2BFFDF22295B}" destId="{A609810A-3F7A-425C-812E-E30CB221A932}" srcOrd="0" destOrd="0" presId="urn:microsoft.com/office/officeart/2005/8/layout/orgChart1"/>
    <dgm:cxn modelId="{56309260-8607-4E49-AE65-423BAD1C9AC4}" type="presOf" srcId="{9E82FD9F-0108-46F3-B029-B15D9F26CB58}" destId="{4F257116-48A9-4B2C-9636-B12B65AAB2B6}" srcOrd="0" destOrd="0" presId="urn:microsoft.com/office/officeart/2005/8/layout/orgChart1"/>
    <dgm:cxn modelId="{3A943443-624A-4440-8F76-3AC4591F1A7B}" type="presOf" srcId="{1C67C075-CF85-4CDA-9565-07FF5B64BF0D}" destId="{1FCB46BA-459A-4DCC-BF5C-23D8CF961964}" srcOrd="0" destOrd="0" presId="urn:microsoft.com/office/officeart/2005/8/layout/orgChart1"/>
    <dgm:cxn modelId="{AFE2EF43-D6CF-453E-8C58-D299DA2A7E16}" type="presOf" srcId="{CDF84A30-A703-44BA-B5C2-6F8B0E8DFD3E}" destId="{148F6602-C9A4-4F15-B3D7-113C5731776E}" srcOrd="0" destOrd="0" presId="urn:microsoft.com/office/officeart/2005/8/layout/orgChart1"/>
    <dgm:cxn modelId="{0F83CD4B-895B-4598-9098-211C9EB43DB6}" type="presOf" srcId="{0C8233DF-D0F5-470B-99FA-3649591E1688}" destId="{5B1A0206-4EEE-4A77-8DC2-8D715926AE5A}" srcOrd="0" destOrd="0" presId="urn:microsoft.com/office/officeart/2005/8/layout/orgChart1"/>
    <dgm:cxn modelId="{4F445074-9BE9-4CCC-B109-411CFC13519C}" type="presOf" srcId="{B675DAC7-27A9-4894-8CFB-0DDC7317AAF0}" destId="{5FD9BF59-B8FA-4E60-A009-A9278E3FF110}" srcOrd="1" destOrd="0" presId="urn:microsoft.com/office/officeart/2005/8/layout/orgChart1"/>
    <dgm:cxn modelId="{4F342B55-54B0-4EF9-B2A8-668FE54995BA}" type="presOf" srcId="{DF75BBD4-95E9-4623-95C4-47C1F3E744AB}" destId="{9FA08561-C0AE-42F8-997D-AE7CE7F62467}" srcOrd="0" destOrd="0" presId="urn:microsoft.com/office/officeart/2005/8/layout/orgChart1"/>
    <dgm:cxn modelId="{DE346578-84E7-442A-8282-37C8097398F7}" type="presOf" srcId="{26095D0F-4165-4018-94DD-9ABCEC115F82}" destId="{2F4BF45E-FADF-41B6-9280-9303EB9EF33E}" srcOrd="0" destOrd="0" presId="urn:microsoft.com/office/officeart/2005/8/layout/orgChart1"/>
    <dgm:cxn modelId="{5750A07A-440F-43FF-BC6A-E1D61293D9D4}" type="presOf" srcId="{1C6DE7DF-958C-4CD5-BD15-2BFFDF22295B}" destId="{E022D24C-CBF1-4346-AE74-5DF0FFCD9C5F}" srcOrd="1" destOrd="0" presId="urn:microsoft.com/office/officeart/2005/8/layout/orgChart1"/>
    <dgm:cxn modelId="{DF456483-8A9E-460E-ABA2-BA99FD6DAD18}" type="presOf" srcId="{49B7D88D-1833-4547-ABC7-E92AA1CBB134}" destId="{EAB9EA59-C588-4397-B5A4-B42C85CAE15E}" srcOrd="0" destOrd="0" presId="urn:microsoft.com/office/officeart/2005/8/layout/orgChart1"/>
    <dgm:cxn modelId="{2AF6C492-5770-4657-B67D-94CF545F1094}" type="presOf" srcId="{B675DAC7-27A9-4894-8CFB-0DDC7317AAF0}" destId="{D3792A13-43D0-498F-B381-86927D6A9F7F}" srcOrd="0" destOrd="0" presId="urn:microsoft.com/office/officeart/2005/8/layout/orgChart1"/>
    <dgm:cxn modelId="{435D599F-0E2B-4C26-8925-CEFE51009B6A}" type="presOf" srcId="{117A4751-18FD-4692-8CC7-56D71A642EB2}" destId="{0FBE9B78-132D-48CC-B385-AB14ABC5C9B0}" srcOrd="0" destOrd="0" presId="urn:microsoft.com/office/officeart/2005/8/layout/orgChart1"/>
    <dgm:cxn modelId="{D7DA83A9-6F42-4903-94FA-828258996A3E}" srcId="{1C67C075-CF85-4CDA-9565-07FF5B64BF0D}" destId="{0C8233DF-D0F5-470B-99FA-3649591E1688}" srcOrd="0" destOrd="0" parTransId="{0DEC4C8A-C907-4F2E-AFCC-3BEFCCF848A4}" sibTransId="{1BFE4128-162B-48D8-BD7A-169E7AF06644}"/>
    <dgm:cxn modelId="{5B825AB9-25E4-4A18-8916-BF7A942C2A3C}" type="presOf" srcId="{0C8233DF-D0F5-470B-99FA-3649591E1688}" destId="{567F6AA9-63A5-47C5-ADAD-084DDAEF4ECF}" srcOrd="1" destOrd="0" presId="urn:microsoft.com/office/officeart/2005/8/layout/orgChart1"/>
    <dgm:cxn modelId="{9FFB1ABB-2496-40B4-9826-718F7369AEA6}" type="presOf" srcId="{9CB18D94-588C-4833-92AD-043B43535382}" destId="{653011C6-64B9-4B2C-BDA6-873FD849E7D4}" srcOrd="0" destOrd="0" presId="urn:microsoft.com/office/officeart/2005/8/layout/orgChart1"/>
    <dgm:cxn modelId="{355EEECA-F2EA-4289-9EA6-019080E1BB2C}" type="presOf" srcId="{0DEC4C8A-C907-4F2E-AFCC-3BEFCCF848A4}" destId="{539C2CFE-5ABB-4793-9E00-A5DB8B7D31BC}" srcOrd="0" destOrd="0" presId="urn:microsoft.com/office/officeart/2005/8/layout/orgChart1"/>
    <dgm:cxn modelId="{96D1C9D7-297C-40E9-9F28-604AB3A76805}" srcId="{9CB18D94-588C-4833-92AD-043B43535382}" destId="{1C67C075-CF85-4CDA-9565-07FF5B64BF0D}" srcOrd="0" destOrd="0" parTransId="{CDF84A30-A703-44BA-B5C2-6F8B0E8DFD3E}" sibTransId="{A79134F7-A67C-47C7-86A2-E94ABBDD617F}"/>
    <dgm:cxn modelId="{2EDD88DC-E1DF-4D32-8E75-EFE4C873B34C}" type="presOf" srcId="{5505B872-4F2E-4F74-997D-0206A0896704}" destId="{B4559BF6-EBCC-4324-B457-041D1EE86E70}" srcOrd="0" destOrd="0" presId="urn:microsoft.com/office/officeart/2005/8/layout/orgChart1"/>
    <dgm:cxn modelId="{BDACB2DC-6AC9-447D-8736-BEC013D45CDC}" type="presOf" srcId="{E7243341-B664-414D-A66F-80F51BA86EC9}" destId="{BB06B191-D153-430B-BC77-B5120B390828}" srcOrd="1" destOrd="0" presId="urn:microsoft.com/office/officeart/2005/8/layout/orgChart1"/>
    <dgm:cxn modelId="{8B0009DD-5816-410C-974C-1ACF1FCFDB81}" type="presOf" srcId="{E7243341-B664-414D-A66F-80F51BA86EC9}" destId="{1AA1A7D1-CC42-4D18-9493-DD314C0D9D1A}" srcOrd="0" destOrd="0" presId="urn:microsoft.com/office/officeart/2005/8/layout/orgChart1"/>
    <dgm:cxn modelId="{6DEA6FE3-3CB4-4AAB-9F04-A4439F7DB92C}" type="presOf" srcId="{2019D35B-5CA4-4423-A22E-B4279611B4AA}" destId="{CB2D4BF1-E299-4242-90EF-B3CBD76A4EE1}" srcOrd="1" destOrd="0" presId="urn:microsoft.com/office/officeart/2005/8/layout/orgChart1"/>
    <dgm:cxn modelId="{E1D1B8EE-2661-4E66-91FF-9EE03A8EE198}" type="presOf" srcId="{97BB3926-83C0-4D50-8291-6404CFC636D3}" destId="{3CD04CCB-B68D-4C5C-A031-6E0FBDCF5200}" srcOrd="1" destOrd="0" presId="urn:microsoft.com/office/officeart/2005/8/layout/orgChart1"/>
    <dgm:cxn modelId="{DEA291F0-E043-4332-84A9-C48D37C42586}" srcId="{1C67C075-CF85-4CDA-9565-07FF5B64BF0D}" destId="{E7243341-B664-414D-A66F-80F51BA86EC9}" srcOrd="1" destOrd="0" parTransId="{9E82FD9F-0108-46F3-B029-B15D9F26CB58}" sibTransId="{4D3371CF-5672-45E7-83F2-82C4DF2202E1}"/>
    <dgm:cxn modelId="{268DB9F3-288A-451E-920A-4559F6B2543A}" type="presOf" srcId="{49B7D88D-1833-4547-ABC7-E92AA1CBB134}" destId="{01B68FCF-628B-436F-90F1-D56205C2F53D}" srcOrd="1" destOrd="0" presId="urn:microsoft.com/office/officeart/2005/8/layout/orgChart1"/>
    <dgm:cxn modelId="{9553B9F9-1674-4310-8A0D-110A9DA337D7}" type="presOf" srcId="{57186690-1836-485F-99B4-BD1B4F3D5C5B}" destId="{E42F4122-FD69-4ED4-B368-00A0E3891C19}" srcOrd="0" destOrd="0" presId="urn:microsoft.com/office/officeart/2005/8/layout/orgChart1"/>
    <dgm:cxn modelId="{72A4F3F9-34A7-46F8-BBF3-8D28A1B20461}" srcId="{1C67C075-CF85-4CDA-9565-07FF5B64BF0D}" destId="{49B7D88D-1833-4547-ABC7-E92AA1CBB134}" srcOrd="3" destOrd="0" parTransId="{117A4751-18FD-4692-8CC7-56D71A642EB2}" sibTransId="{D2993A85-4097-4836-A4E9-958A9C7F3886}"/>
    <dgm:cxn modelId="{1B16B7FA-E34A-4254-9508-BB1A8191CF0C}" srcId="{1C67C075-CF85-4CDA-9565-07FF5B64BF0D}" destId="{97BB3926-83C0-4D50-8291-6404CFC636D3}" srcOrd="2" destOrd="0" parTransId="{57186690-1836-485F-99B4-BD1B4F3D5C5B}" sibTransId="{7656B46B-10E5-4B90-A32E-C254F4D11806}"/>
    <dgm:cxn modelId="{65A58D68-24F6-4826-8EEB-6152C9B010AE}" type="presParOf" srcId="{2F4BF45E-FADF-41B6-9280-9303EB9EF33E}" destId="{23FCB08C-73AD-4E37-B779-D0A891193271}" srcOrd="0" destOrd="0" presId="urn:microsoft.com/office/officeart/2005/8/layout/orgChart1"/>
    <dgm:cxn modelId="{10CEDDC4-963A-4545-9B9B-92BC13D787AF}" type="presParOf" srcId="{23FCB08C-73AD-4E37-B779-D0A891193271}" destId="{6C915C64-7AC6-4E70-BB96-1AD8CD469DA5}" srcOrd="0" destOrd="0" presId="urn:microsoft.com/office/officeart/2005/8/layout/orgChart1"/>
    <dgm:cxn modelId="{89E31C1E-1DB3-491C-8BFD-C9AE9CD8A878}" type="presParOf" srcId="{6C915C64-7AC6-4E70-BB96-1AD8CD469DA5}" destId="{653011C6-64B9-4B2C-BDA6-873FD849E7D4}" srcOrd="0" destOrd="0" presId="urn:microsoft.com/office/officeart/2005/8/layout/orgChart1"/>
    <dgm:cxn modelId="{3F4948ED-604F-4C23-875A-B370308DF0BA}" type="presParOf" srcId="{6C915C64-7AC6-4E70-BB96-1AD8CD469DA5}" destId="{75445994-1CD3-49D9-9248-B1470D21B8BB}" srcOrd="1" destOrd="0" presId="urn:microsoft.com/office/officeart/2005/8/layout/orgChart1"/>
    <dgm:cxn modelId="{E7FE5DEA-B872-4B6E-8D07-EA5B5B98A162}" type="presParOf" srcId="{23FCB08C-73AD-4E37-B779-D0A891193271}" destId="{94640C8A-CDAD-41E9-B85E-35B8B4B38AF5}" srcOrd="1" destOrd="0" presId="urn:microsoft.com/office/officeart/2005/8/layout/orgChart1"/>
    <dgm:cxn modelId="{C30E9BEB-EC5F-4248-8ACE-D3E2CE1CCDE8}" type="presParOf" srcId="{23FCB08C-73AD-4E37-B779-D0A891193271}" destId="{B18925E8-ABE3-49CE-A47E-47FDBDBF7354}" srcOrd="2" destOrd="0" presId="urn:microsoft.com/office/officeart/2005/8/layout/orgChart1"/>
    <dgm:cxn modelId="{159BDFE0-B7DE-4B48-9C47-A9CD35CAD65E}" type="presParOf" srcId="{B18925E8-ABE3-49CE-A47E-47FDBDBF7354}" destId="{148F6602-C9A4-4F15-B3D7-113C5731776E}" srcOrd="0" destOrd="0" presId="urn:microsoft.com/office/officeart/2005/8/layout/orgChart1"/>
    <dgm:cxn modelId="{F4ACF2A7-FE1C-4BC0-B7E3-7E31E5A666F6}" type="presParOf" srcId="{B18925E8-ABE3-49CE-A47E-47FDBDBF7354}" destId="{35AEA531-7869-4F4A-8756-345512B24C73}" srcOrd="1" destOrd="0" presId="urn:microsoft.com/office/officeart/2005/8/layout/orgChart1"/>
    <dgm:cxn modelId="{DD78BADC-948F-498F-9E12-C2FEA777EC0E}" type="presParOf" srcId="{35AEA531-7869-4F4A-8756-345512B24C73}" destId="{EEFC95A6-D6E7-4252-90B3-103FFB143686}" srcOrd="0" destOrd="0" presId="urn:microsoft.com/office/officeart/2005/8/layout/orgChart1"/>
    <dgm:cxn modelId="{906D0258-CE05-432F-B292-1CA72FEDEE49}" type="presParOf" srcId="{EEFC95A6-D6E7-4252-90B3-103FFB143686}" destId="{1FCB46BA-459A-4DCC-BF5C-23D8CF961964}" srcOrd="0" destOrd="0" presId="urn:microsoft.com/office/officeart/2005/8/layout/orgChart1"/>
    <dgm:cxn modelId="{424DE2C6-952E-4516-ACD0-6E978ADA9719}" type="presParOf" srcId="{EEFC95A6-D6E7-4252-90B3-103FFB143686}" destId="{002A8718-F60A-4983-88E3-3D0466B274B1}" srcOrd="1" destOrd="0" presId="urn:microsoft.com/office/officeart/2005/8/layout/orgChart1"/>
    <dgm:cxn modelId="{817BE137-773D-495D-AD68-497EFE233194}" type="presParOf" srcId="{35AEA531-7869-4F4A-8756-345512B24C73}" destId="{CFC09C19-3FDA-46A8-B141-2B8697C06D9E}" srcOrd="1" destOrd="0" presId="urn:microsoft.com/office/officeart/2005/8/layout/orgChart1"/>
    <dgm:cxn modelId="{F420E3D7-7C65-471B-8CF0-7633DDD70576}" type="presParOf" srcId="{35AEA531-7869-4F4A-8756-345512B24C73}" destId="{1E8FD85D-E816-4A91-8F9C-CCAA73F35815}" srcOrd="2" destOrd="0" presId="urn:microsoft.com/office/officeart/2005/8/layout/orgChart1"/>
    <dgm:cxn modelId="{D37AF42F-8D24-4ED0-BBA9-F0D499AED0A4}" type="presParOf" srcId="{1E8FD85D-E816-4A91-8F9C-CCAA73F35815}" destId="{539C2CFE-5ABB-4793-9E00-A5DB8B7D31BC}" srcOrd="0" destOrd="0" presId="urn:microsoft.com/office/officeart/2005/8/layout/orgChart1"/>
    <dgm:cxn modelId="{116C0869-B917-4477-B780-F3F02F8C6E07}" type="presParOf" srcId="{1E8FD85D-E816-4A91-8F9C-CCAA73F35815}" destId="{41EBEC0B-9C96-46D5-8CDA-EFFC2DFD369D}" srcOrd="1" destOrd="0" presId="urn:microsoft.com/office/officeart/2005/8/layout/orgChart1"/>
    <dgm:cxn modelId="{596482BD-76A4-4E96-832D-7C7240FE5A7B}" type="presParOf" srcId="{41EBEC0B-9C96-46D5-8CDA-EFFC2DFD369D}" destId="{B9A3DED9-5496-430E-8709-EE85F084BA36}" srcOrd="0" destOrd="0" presId="urn:microsoft.com/office/officeart/2005/8/layout/orgChart1"/>
    <dgm:cxn modelId="{367E1514-5FC3-47FB-AF2D-93D7CDF0210F}" type="presParOf" srcId="{B9A3DED9-5496-430E-8709-EE85F084BA36}" destId="{5B1A0206-4EEE-4A77-8DC2-8D715926AE5A}" srcOrd="0" destOrd="0" presId="urn:microsoft.com/office/officeart/2005/8/layout/orgChart1"/>
    <dgm:cxn modelId="{2C4DC1E3-363D-443F-82EA-90803EF7930B}" type="presParOf" srcId="{B9A3DED9-5496-430E-8709-EE85F084BA36}" destId="{567F6AA9-63A5-47C5-ADAD-084DDAEF4ECF}" srcOrd="1" destOrd="0" presId="urn:microsoft.com/office/officeart/2005/8/layout/orgChart1"/>
    <dgm:cxn modelId="{CCC706F0-72B7-41C8-8A01-D4435C1E41F1}" type="presParOf" srcId="{41EBEC0B-9C96-46D5-8CDA-EFFC2DFD369D}" destId="{EB69CD00-4B38-4472-A32C-B963ADBEA9A7}" srcOrd="1" destOrd="0" presId="urn:microsoft.com/office/officeart/2005/8/layout/orgChart1"/>
    <dgm:cxn modelId="{6DDFFD78-C76A-429C-9582-87C78BFA3CA9}" type="presParOf" srcId="{41EBEC0B-9C96-46D5-8CDA-EFFC2DFD369D}" destId="{A0E5B2E0-8304-44C2-BB91-D30F21C308A7}" srcOrd="2" destOrd="0" presId="urn:microsoft.com/office/officeart/2005/8/layout/orgChart1"/>
    <dgm:cxn modelId="{9CBB758F-6164-46D6-A684-E7ADC3B55883}" type="presParOf" srcId="{1E8FD85D-E816-4A91-8F9C-CCAA73F35815}" destId="{4F257116-48A9-4B2C-9636-B12B65AAB2B6}" srcOrd="2" destOrd="0" presId="urn:microsoft.com/office/officeart/2005/8/layout/orgChart1"/>
    <dgm:cxn modelId="{26D2A114-7EE7-4C6A-96E8-46DDB9B7601C}" type="presParOf" srcId="{1E8FD85D-E816-4A91-8F9C-CCAA73F35815}" destId="{D6D98A11-3FA2-4A5F-B6D8-830785539B5E}" srcOrd="3" destOrd="0" presId="urn:microsoft.com/office/officeart/2005/8/layout/orgChart1"/>
    <dgm:cxn modelId="{24966A57-00E7-410F-9D96-39119D02D811}" type="presParOf" srcId="{D6D98A11-3FA2-4A5F-B6D8-830785539B5E}" destId="{F260518B-1DCB-4486-BDE4-95CEACA097D1}" srcOrd="0" destOrd="0" presId="urn:microsoft.com/office/officeart/2005/8/layout/orgChart1"/>
    <dgm:cxn modelId="{703E06C9-ACC9-4DFA-A237-D3B96DE107B1}" type="presParOf" srcId="{F260518B-1DCB-4486-BDE4-95CEACA097D1}" destId="{1AA1A7D1-CC42-4D18-9493-DD314C0D9D1A}" srcOrd="0" destOrd="0" presId="urn:microsoft.com/office/officeart/2005/8/layout/orgChart1"/>
    <dgm:cxn modelId="{8104D4BA-F866-4B7D-807E-D9FF6C2D02B4}" type="presParOf" srcId="{F260518B-1DCB-4486-BDE4-95CEACA097D1}" destId="{BB06B191-D153-430B-BC77-B5120B390828}" srcOrd="1" destOrd="0" presId="urn:microsoft.com/office/officeart/2005/8/layout/orgChart1"/>
    <dgm:cxn modelId="{FC8EB0EE-F609-4DD8-9EAB-152B1EB81CFF}" type="presParOf" srcId="{D6D98A11-3FA2-4A5F-B6D8-830785539B5E}" destId="{9D6340D3-0866-4038-8A0C-5FD1985F0A62}" srcOrd="1" destOrd="0" presId="urn:microsoft.com/office/officeart/2005/8/layout/orgChart1"/>
    <dgm:cxn modelId="{8B26920D-1361-40EA-B1BA-C7F7EE40A998}" type="presParOf" srcId="{D6D98A11-3FA2-4A5F-B6D8-830785539B5E}" destId="{D19D06ED-0918-4E52-BD58-1EDB143751E5}" srcOrd="2" destOrd="0" presId="urn:microsoft.com/office/officeart/2005/8/layout/orgChart1"/>
    <dgm:cxn modelId="{3F2C71E8-8286-41EA-BEC2-185CC50DC070}" type="presParOf" srcId="{1E8FD85D-E816-4A91-8F9C-CCAA73F35815}" destId="{E42F4122-FD69-4ED4-B368-00A0E3891C19}" srcOrd="4" destOrd="0" presId="urn:microsoft.com/office/officeart/2005/8/layout/orgChart1"/>
    <dgm:cxn modelId="{38F97E9B-C04F-4386-8ED3-008E76EF5A61}" type="presParOf" srcId="{1E8FD85D-E816-4A91-8F9C-CCAA73F35815}" destId="{438956C6-77EB-4E44-BC3B-A40E5A8CB6A5}" srcOrd="5" destOrd="0" presId="urn:microsoft.com/office/officeart/2005/8/layout/orgChart1"/>
    <dgm:cxn modelId="{66025793-106C-4A8C-8543-069383AA4932}" type="presParOf" srcId="{438956C6-77EB-4E44-BC3B-A40E5A8CB6A5}" destId="{063A9627-2C35-4ECC-83F0-9221F93D85D7}" srcOrd="0" destOrd="0" presId="urn:microsoft.com/office/officeart/2005/8/layout/orgChart1"/>
    <dgm:cxn modelId="{C84AC383-BC19-4F7F-9459-736C164995BE}" type="presParOf" srcId="{063A9627-2C35-4ECC-83F0-9221F93D85D7}" destId="{6C5C4240-301A-4CB3-AF3D-10F60062475C}" srcOrd="0" destOrd="0" presId="urn:microsoft.com/office/officeart/2005/8/layout/orgChart1"/>
    <dgm:cxn modelId="{FBFA6D6F-BA3A-4650-BE38-E06FA576180A}" type="presParOf" srcId="{063A9627-2C35-4ECC-83F0-9221F93D85D7}" destId="{3CD04CCB-B68D-4C5C-A031-6E0FBDCF5200}" srcOrd="1" destOrd="0" presId="urn:microsoft.com/office/officeart/2005/8/layout/orgChart1"/>
    <dgm:cxn modelId="{73B87F90-4ABF-4448-ABDF-E5893ECD6308}" type="presParOf" srcId="{438956C6-77EB-4E44-BC3B-A40E5A8CB6A5}" destId="{5E102A81-0793-4509-84C7-E9807C6EE08E}" srcOrd="1" destOrd="0" presId="urn:microsoft.com/office/officeart/2005/8/layout/orgChart1"/>
    <dgm:cxn modelId="{A0FD9B2B-42E6-4200-9608-ADB32136CA2A}" type="presParOf" srcId="{438956C6-77EB-4E44-BC3B-A40E5A8CB6A5}" destId="{3F762140-058A-4000-915E-02F4ACE4DF3D}" srcOrd="2" destOrd="0" presId="urn:microsoft.com/office/officeart/2005/8/layout/orgChart1"/>
    <dgm:cxn modelId="{4C51E685-254E-47B8-AEF0-6F4B5223FF9D}" type="presParOf" srcId="{1E8FD85D-E816-4A91-8F9C-CCAA73F35815}" destId="{0FBE9B78-132D-48CC-B385-AB14ABC5C9B0}" srcOrd="6" destOrd="0" presId="urn:microsoft.com/office/officeart/2005/8/layout/orgChart1"/>
    <dgm:cxn modelId="{5D2E777F-F72E-4E89-B5E5-A9AF582D0FE5}" type="presParOf" srcId="{1E8FD85D-E816-4A91-8F9C-CCAA73F35815}" destId="{DDC1D572-BFFA-4DC7-969B-32772B10CAB7}" srcOrd="7" destOrd="0" presId="urn:microsoft.com/office/officeart/2005/8/layout/orgChart1"/>
    <dgm:cxn modelId="{8A093CAE-788E-4EBC-BA9D-EACAB8B680AF}" type="presParOf" srcId="{DDC1D572-BFFA-4DC7-969B-32772B10CAB7}" destId="{2757982E-D3C8-4394-BAE4-4FD04C2083A0}" srcOrd="0" destOrd="0" presId="urn:microsoft.com/office/officeart/2005/8/layout/orgChart1"/>
    <dgm:cxn modelId="{94BC856D-A2C1-4DCB-A934-DC146C388CD6}" type="presParOf" srcId="{2757982E-D3C8-4394-BAE4-4FD04C2083A0}" destId="{EAB9EA59-C588-4397-B5A4-B42C85CAE15E}" srcOrd="0" destOrd="0" presId="urn:microsoft.com/office/officeart/2005/8/layout/orgChart1"/>
    <dgm:cxn modelId="{56D783C9-48A7-411D-955F-A53DA2D45F5D}" type="presParOf" srcId="{2757982E-D3C8-4394-BAE4-4FD04C2083A0}" destId="{01B68FCF-628B-436F-90F1-D56205C2F53D}" srcOrd="1" destOrd="0" presId="urn:microsoft.com/office/officeart/2005/8/layout/orgChart1"/>
    <dgm:cxn modelId="{8A494FE4-A124-4899-B89B-93C5E8268400}" type="presParOf" srcId="{DDC1D572-BFFA-4DC7-969B-32772B10CAB7}" destId="{5548611A-A75B-4AB0-A1B3-5361A340B473}" srcOrd="1" destOrd="0" presId="urn:microsoft.com/office/officeart/2005/8/layout/orgChart1"/>
    <dgm:cxn modelId="{A53E2B52-41FF-43BE-8BFB-5FC890C02E7F}" type="presParOf" srcId="{DDC1D572-BFFA-4DC7-969B-32772B10CAB7}" destId="{E407000B-25AD-442A-BCA4-980439AA2EBE}" srcOrd="2" destOrd="0" presId="urn:microsoft.com/office/officeart/2005/8/layout/orgChart1"/>
    <dgm:cxn modelId="{1783BD1B-94E8-4E0C-88E9-A7D07A8379EB}" type="presParOf" srcId="{B18925E8-ABE3-49CE-A47E-47FDBDBF7354}" destId="{9FA08561-C0AE-42F8-997D-AE7CE7F62467}" srcOrd="2" destOrd="0" presId="urn:microsoft.com/office/officeart/2005/8/layout/orgChart1"/>
    <dgm:cxn modelId="{A2B3F516-339E-4D50-A00A-197FFD54B672}" type="presParOf" srcId="{B18925E8-ABE3-49CE-A47E-47FDBDBF7354}" destId="{E4C76940-D6BC-48AB-9041-458992A490A3}" srcOrd="3" destOrd="0" presId="urn:microsoft.com/office/officeart/2005/8/layout/orgChart1"/>
    <dgm:cxn modelId="{35480247-876B-4D43-9C7E-320E7A6A1C35}" type="presParOf" srcId="{E4C76940-D6BC-48AB-9041-458992A490A3}" destId="{A9FA1177-8E9B-48A7-8BAC-F2BC63E42D4B}" srcOrd="0" destOrd="0" presId="urn:microsoft.com/office/officeart/2005/8/layout/orgChart1"/>
    <dgm:cxn modelId="{9553066B-C0BD-4762-80B6-18EC4ACE3D46}" type="presParOf" srcId="{A9FA1177-8E9B-48A7-8BAC-F2BC63E42D4B}" destId="{7C668122-EE09-4464-985E-73A28A8EE601}" srcOrd="0" destOrd="0" presId="urn:microsoft.com/office/officeart/2005/8/layout/orgChart1"/>
    <dgm:cxn modelId="{33CCF4A9-CB23-4065-812B-A132656BBBDB}" type="presParOf" srcId="{A9FA1177-8E9B-48A7-8BAC-F2BC63E42D4B}" destId="{CB2D4BF1-E299-4242-90EF-B3CBD76A4EE1}" srcOrd="1" destOrd="0" presId="urn:microsoft.com/office/officeart/2005/8/layout/orgChart1"/>
    <dgm:cxn modelId="{121B64C4-A03D-4014-94D7-F0DEAFB16DE4}" type="presParOf" srcId="{E4C76940-D6BC-48AB-9041-458992A490A3}" destId="{B7707DB7-254E-4C5C-B2FA-B746171D47FC}" srcOrd="1" destOrd="0" presId="urn:microsoft.com/office/officeart/2005/8/layout/orgChart1"/>
    <dgm:cxn modelId="{4CC12656-AB12-4D2C-8AF3-EEA2C3C0162C}" type="presParOf" srcId="{B7707DB7-254E-4C5C-B2FA-B746171D47FC}" destId="{B4559BF6-EBCC-4324-B457-041D1EE86E70}" srcOrd="0" destOrd="0" presId="urn:microsoft.com/office/officeart/2005/8/layout/orgChart1"/>
    <dgm:cxn modelId="{C3C82DE8-40A4-47C4-A7AF-D2C9A08892A5}" type="presParOf" srcId="{B7707DB7-254E-4C5C-B2FA-B746171D47FC}" destId="{6ECD9F10-FD60-4AFA-AC1A-BF50031C9BD9}" srcOrd="1" destOrd="0" presId="urn:microsoft.com/office/officeart/2005/8/layout/orgChart1"/>
    <dgm:cxn modelId="{A45EF8DB-7568-4AB3-902C-B94C03851B12}" type="presParOf" srcId="{6ECD9F10-FD60-4AFA-AC1A-BF50031C9BD9}" destId="{9765B483-64DB-48C9-90A6-72B55314F8A5}" srcOrd="0" destOrd="0" presId="urn:microsoft.com/office/officeart/2005/8/layout/orgChart1"/>
    <dgm:cxn modelId="{0D1BAEC5-3C1A-415A-B751-04CA497C2F87}" type="presParOf" srcId="{9765B483-64DB-48C9-90A6-72B55314F8A5}" destId="{D3792A13-43D0-498F-B381-86927D6A9F7F}" srcOrd="0" destOrd="0" presId="urn:microsoft.com/office/officeart/2005/8/layout/orgChart1"/>
    <dgm:cxn modelId="{00C6CADC-FACB-4175-940F-A60D620CEE22}" type="presParOf" srcId="{9765B483-64DB-48C9-90A6-72B55314F8A5}" destId="{5FD9BF59-B8FA-4E60-A009-A9278E3FF110}" srcOrd="1" destOrd="0" presId="urn:microsoft.com/office/officeart/2005/8/layout/orgChart1"/>
    <dgm:cxn modelId="{300F7D86-1F3B-4800-9E7B-CA9C41B89E9D}" type="presParOf" srcId="{6ECD9F10-FD60-4AFA-AC1A-BF50031C9BD9}" destId="{770D7E93-FE33-4791-9CCF-C9727B2FD352}" srcOrd="1" destOrd="0" presId="urn:microsoft.com/office/officeart/2005/8/layout/orgChart1"/>
    <dgm:cxn modelId="{66A8583D-1B59-4C7C-BFBB-E59BE86DF04C}" type="presParOf" srcId="{6ECD9F10-FD60-4AFA-AC1A-BF50031C9BD9}" destId="{71206ED6-B031-4B85-A749-749E955B98ED}" srcOrd="2" destOrd="0" presId="urn:microsoft.com/office/officeart/2005/8/layout/orgChart1"/>
    <dgm:cxn modelId="{74E0C7DF-35A0-40B4-BB65-0A51F0CA681B}" type="presParOf" srcId="{B7707DB7-254E-4C5C-B2FA-B746171D47FC}" destId="{BA529948-2DEC-4231-AC7D-BBF1ED8E6494}" srcOrd="2" destOrd="0" presId="urn:microsoft.com/office/officeart/2005/8/layout/orgChart1"/>
    <dgm:cxn modelId="{1F8D14A6-FFEE-4DA9-A1D5-18E3CA72F0E1}" type="presParOf" srcId="{B7707DB7-254E-4C5C-B2FA-B746171D47FC}" destId="{4ACC4047-52EB-44B0-90A9-762581C9BC6F}" srcOrd="3" destOrd="0" presId="urn:microsoft.com/office/officeart/2005/8/layout/orgChart1"/>
    <dgm:cxn modelId="{48B93A09-A377-4E35-9B98-EA47F14C1743}" type="presParOf" srcId="{4ACC4047-52EB-44B0-90A9-762581C9BC6F}" destId="{A129DF19-18D6-4F97-A172-66DD6F7FC1C6}" srcOrd="0" destOrd="0" presId="urn:microsoft.com/office/officeart/2005/8/layout/orgChart1"/>
    <dgm:cxn modelId="{3D5B8B84-6CD9-4923-9AAE-498632A56664}" type="presParOf" srcId="{A129DF19-18D6-4F97-A172-66DD6F7FC1C6}" destId="{A609810A-3F7A-425C-812E-E30CB221A932}" srcOrd="0" destOrd="0" presId="urn:microsoft.com/office/officeart/2005/8/layout/orgChart1"/>
    <dgm:cxn modelId="{CB3BF693-C84D-449F-B038-045356AFE1EB}" type="presParOf" srcId="{A129DF19-18D6-4F97-A172-66DD6F7FC1C6}" destId="{E022D24C-CBF1-4346-AE74-5DF0FFCD9C5F}" srcOrd="1" destOrd="0" presId="urn:microsoft.com/office/officeart/2005/8/layout/orgChart1"/>
    <dgm:cxn modelId="{195F61B0-57BF-41A7-BC11-65AB329D1CBC}" type="presParOf" srcId="{4ACC4047-52EB-44B0-90A9-762581C9BC6F}" destId="{7A51AC71-A5DF-4E83-AA06-62A2D2D9257E}" srcOrd="1" destOrd="0" presId="urn:microsoft.com/office/officeart/2005/8/layout/orgChart1"/>
    <dgm:cxn modelId="{7B493427-A005-407B-A3F7-3C439D778FD4}" type="presParOf" srcId="{4ACC4047-52EB-44B0-90A9-762581C9BC6F}" destId="{E2429AD3-A2CE-4663-AE88-C57ECC917F2A}" srcOrd="2" destOrd="0" presId="urn:microsoft.com/office/officeart/2005/8/layout/orgChart1"/>
    <dgm:cxn modelId="{D9AF9E62-390B-429B-8638-46510B033A08}" type="presParOf" srcId="{E4C76940-D6BC-48AB-9041-458992A490A3}" destId="{E820E66C-10D9-45AC-AD10-0B0CBE4F2D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095D0F-4165-4018-94DD-9ABCEC115F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B18D94-588C-4833-92AD-043B43535382}">
      <dgm:prSet phldrT="[Text]" custT="1"/>
      <dgm:spPr>
        <a:solidFill>
          <a:schemeClr val="accent2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1800" b="0">
              <a:solidFill>
                <a:srgbClr val="FFFF00"/>
              </a:solidFill>
            </a:rPr>
            <a:t>UNDP NON-CORE RESOURCES</a:t>
          </a:r>
        </a:p>
      </dgm:t>
    </dgm:pt>
    <dgm:pt modelId="{F6071646-6C1F-4087-A6E8-60290793E610}" type="parTrans" cxnId="{D8432721-E5D5-4992-9BC0-44FB62A7132C}">
      <dgm:prSet/>
      <dgm:spPr/>
      <dgm:t>
        <a:bodyPr/>
        <a:lstStyle/>
        <a:p>
          <a:endParaRPr lang="en-US"/>
        </a:p>
      </dgm:t>
    </dgm:pt>
    <dgm:pt modelId="{9811D59C-0458-4FF3-A5AC-EB0D2293DFA2}" type="sibTrans" cxnId="{D8432721-E5D5-4992-9BC0-44FB62A7132C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C67C075-CF85-4CDA-9565-07FF5B64BF0D}" type="asst">
      <dgm:prSet phldrT="[Tex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>
            <a:buNone/>
          </a:pPr>
          <a:r>
            <a:rPr lang="en-US" sz="1800" b="0" i="0">
              <a:solidFill>
                <a:schemeClr val="bg1"/>
              </a:solidFill>
            </a:rPr>
            <a:t>Repurposing Unspent balance</a:t>
          </a:r>
        </a:p>
        <a:p>
          <a:pPr algn="l">
            <a:buNone/>
          </a:pPr>
          <a:r>
            <a:rPr lang="en-US" sz="1800" b="0" i="0">
              <a:solidFill>
                <a:schemeClr val="bg1"/>
              </a:solidFill>
            </a:rPr>
            <a:t>  -$4.3bn /Aging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800" b="0" i="0">
              <a:solidFill>
                <a:schemeClr val="bg1"/>
              </a:solidFill>
            </a:rPr>
            <a:t>  - Donor negotiation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800" b="0" i="0">
              <a:solidFill>
                <a:schemeClr val="bg1"/>
              </a:solidFill>
            </a:rPr>
            <a:t>  - Project closure</a:t>
          </a:r>
        </a:p>
      </dgm:t>
    </dgm:pt>
    <dgm:pt modelId="{CDF84A30-A703-44BA-B5C2-6F8B0E8DFD3E}" type="parTrans" cxnId="{96D1C9D7-297C-40E9-9F28-604AB3A76805}">
      <dgm:prSet/>
      <dgm:spPr/>
      <dgm:t>
        <a:bodyPr/>
        <a:lstStyle/>
        <a:p>
          <a:endParaRPr lang="en-US"/>
        </a:p>
      </dgm:t>
    </dgm:pt>
    <dgm:pt modelId="{A79134F7-A67C-47C7-86A2-E94ABBDD617F}" type="sibTrans" cxnId="{96D1C9D7-297C-40E9-9F28-604AB3A7680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019D35B-5CA4-4423-A22E-B4279611B4AA}" type="asst">
      <dgm:prSet phldrT="[Tex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800" b="0">
              <a:solidFill>
                <a:schemeClr val="bg1"/>
              </a:solidFill>
            </a:rPr>
            <a:t>New Donor Funding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800" b="0">
              <a:solidFill>
                <a:schemeClr val="bg1"/>
              </a:solidFill>
            </a:rPr>
            <a:t>    - RM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800" b="0">
              <a:solidFill>
                <a:schemeClr val="bg1"/>
              </a:solidFill>
            </a:rPr>
            <a:t>    - Private sector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800" b="0">
              <a:solidFill>
                <a:schemeClr val="bg1"/>
              </a:solidFill>
            </a:rPr>
            <a:t>    - Individual donors</a:t>
          </a:r>
        </a:p>
      </dgm:t>
    </dgm:pt>
    <dgm:pt modelId="{DF75BBD4-95E9-4623-95C4-47C1F3E744AB}" type="parTrans" cxnId="{8A65A130-80A2-4B93-9E60-05F1CE0839D1}">
      <dgm:prSet/>
      <dgm:spPr/>
      <dgm:t>
        <a:bodyPr/>
        <a:lstStyle/>
        <a:p>
          <a:endParaRPr lang="en-US"/>
        </a:p>
      </dgm:t>
    </dgm:pt>
    <dgm:pt modelId="{44A0CEC7-0D92-4240-8E66-E58D2638A39B}" type="sibTrans" cxnId="{8A65A130-80A2-4B93-9E60-05F1CE0839D1}">
      <dgm:prSet/>
      <dgm:spPr/>
      <dgm:t>
        <a:bodyPr/>
        <a:lstStyle/>
        <a:p>
          <a:endParaRPr lang="en-US"/>
        </a:p>
      </dgm:t>
    </dgm:pt>
    <dgm:pt modelId="{0388699B-9555-4D9E-BFD8-F751F003F048}" type="asst">
      <dgm:prSet phldrT="[Tex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en-US" sz="1800" b="0">
              <a:solidFill>
                <a:schemeClr val="bg1"/>
              </a:solidFill>
            </a:rPr>
            <a:t>VTF</a:t>
          </a:r>
        </a:p>
        <a:p>
          <a:pPr algn="l"/>
          <a:r>
            <a:rPr lang="en-US" sz="1800" b="0">
              <a:solidFill>
                <a:schemeClr val="bg1"/>
              </a:solidFill>
            </a:rPr>
            <a:t>  -Negotiation with BPPS</a:t>
          </a:r>
        </a:p>
        <a:p>
          <a:pPr algn="l"/>
          <a:r>
            <a:rPr lang="en-US" sz="1800" b="0">
              <a:solidFill>
                <a:schemeClr val="bg1"/>
              </a:solidFill>
            </a:rPr>
            <a:t>Fund managers</a:t>
          </a:r>
        </a:p>
      </dgm:t>
    </dgm:pt>
    <dgm:pt modelId="{6D747CC9-CD43-4F77-88D5-9F21017E7EAA}" type="parTrans" cxnId="{85BE3720-BB9E-4193-AEF9-AF9465DFC08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1DF7F00-05D2-43CE-A6AD-240979EAB6D3}" type="sibTrans" cxnId="{85BE3720-BB9E-4193-AEF9-AF9465DFC08E}">
      <dgm:prSet/>
      <dgm:spPr/>
      <dgm:t>
        <a:bodyPr/>
        <a:lstStyle/>
        <a:p>
          <a:endParaRPr lang="en-US"/>
        </a:p>
      </dgm:t>
    </dgm:pt>
    <dgm:pt modelId="{2F4BF45E-FADF-41B6-9280-9303EB9EF33E}" type="pres">
      <dgm:prSet presAssocID="{26095D0F-4165-4018-94DD-9ABCEC115F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3FCB08C-73AD-4E37-B779-D0A891193271}" type="pres">
      <dgm:prSet presAssocID="{9CB18D94-588C-4833-92AD-043B43535382}" presName="hierRoot1" presStyleCnt="0">
        <dgm:presLayoutVars>
          <dgm:hierBranch val="init"/>
        </dgm:presLayoutVars>
      </dgm:prSet>
      <dgm:spPr/>
    </dgm:pt>
    <dgm:pt modelId="{6C915C64-7AC6-4E70-BB96-1AD8CD469DA5}" type="pres">
      <dgm:prSet presAssocID="{9CB18D94-588C-4833-92AD-043B43535382}" presName="rootComposite1" presStyleCnt="0"/>
      <dgm:spPr/>
    </dgm:pt>
    <dgm:pt modelId="{653011C6-64B9-4B2C-BDA6-873FD849E7D4}" type="pres">
      <dgm:prSet presAssocID="{9CB18D94-588C-4833-92AD-043B43535382}" presName="rootText1" presStyleLbl="node0" presStyleIdx="0" presStyleCnt="1" custScaleX="185687" custScaleY="154578">
        <dgm:presLayoutVars>
          <dgm:chPref val="3"/>
        </dgm:presLayoutVars>
      </dgm:prSet>
      <dgm:spPr/>
    </dgm:pt>
    <dgm:pt modelId="{75445994-1CD3-49D9-9248-B1470D21B8BB}" type="pres">
      <dgm:prSet presAssocID="{9CB18D94-588C-4833-92AD-043B43535382}" presName="rootConnector1" presStyleLbl="node1" presStyleIdx="0" presStyleCnt="0"/>
      <dgm:spPr/>
    </dgm:pt>
    <dgm:pt modelId="{94640C8A-CDAD-41E9-B85E-35B8B4B38AF5}" type="pres">
      <dgm:prSet presAssocID="{9CB18D94-588C-4833-92AD-043B43535382}" presName="hierChild2" presStyleCnt="0"/>
      <dgm:spPr/>
    </dgm:pt>
    <dgm:pt modelId="{B18925E8-ABE3-49CE-A47E-47FDBDBF7354}" type="pres">
      <dgm:prSet presAssocID="{9CB18D94-588C-4833-92AD-043B43535382}" presName="hierChild3" presStyleCnt="0"/>
      <dgm:spPr/>
    </dgm:pt>
    <dgm:pt modelId="{148F6602-C9A4-4F15-B3D7-113C5731776E}" type="pres">
      <dgm:prSet presAssocID="{CDF84A30-A703-44BA-B5C2-6F8B0E8DFD3E}" presName="Name111" presStyleLbl="parChTrans1D2" presStyleIdx="0" presStyleCnt="3"/>
      <dgm:spPr/>
    </dgm:pt>
    <dgm:pt modelId="{35AEA531-7869-4F4A-8756-345512B24C73}" type="pres">
      <dgm:prSet presAssocID="{1C67C075-CF85-4CDA-9565-07FF5B64BF0D}" presName="hierRoot3" presStyleCnt="0">
        <dgm:presLayoutVars>
          <dgm:hierBranch val="init"/>
        </dgm:presLayoutVars>
      </dgm:prSet>
      <dgm:spPr/>
    </dgm:pt>
    <dgm:pt modelId="{EEFC95A6-D6E7-4252-90B3-103FFB143686}" type="pres">
      <dgm:prSet presAssocID="{1C67C075-CF85-4CDA-9565-07FF5B64BF0D}" presName="rootComposite3" presStyleCnt="0"/>
      <dgm:spPr/>
    </dgm:pt>
    <dgm:pt modelId="{1FCB46BA-459A-4DCC-BF5C-23D8CF961964}" type="pres">
      <dgm:prSet presAssocID="{1C67C075-CF85-4CDA-9565-07FF5B64BF0D}" presName="rootText3" presStyleLbl="asst1" presStyleIdx="0" presStyleCnt="3" custScaleX="150577" custScaleY="229302" custLinFactNeighborX="-46286" custLinFactNeighborY="-308">
        <dgm:presLayoutVars>
          <dgm:chPref val="3"/>
        </dgm:presLayoutVars>
      </dgm:prSet>
      <dgm:spPr/>
    </dgm:pt>
    <dgm:pt modelId="{002A8718-F60A-4983-88E3-3D0466B274B1}" type="pres">
      <dgm:prSet presAssocID="{1C67C075-CF85-4CDA-9565-07FF5B64BF0D}" presName="rootConnector3" presStyleLbl="asst1" presStyleIdx="0" presStyleCnt="3"/>
      <dgm:spPr/>
    </dgm:pt>
    <dgm:pt modelId="{CFC09C19-3FDA-46A8-B141-2B8697C06D9E}" type="pres">
      <dgm:prSet presAssocID="{1C67C075-CF85-4CDA-9565-07FF5B64BF0D}" presName="hierChild6" presStyleCnt="0"/>
      <dgm:spPr/>
    </dgm:pt>
    <dgm:pt modelId="{1E8FD85D-E816-4A91-8F9C-CCAA73F35815}" type="pres">
      <dgm:prSet presAssocID="{1C67C075-CF85-4CDA-9565-07FF5B64BF0D}" presName="hierChild7" presStyleCnt="0"/>
      <dgm:spPr/>
    </dgm:pt>
    <dgm:pt modelId="{9FA08561-C0AE-42F8-997D-AE7CE7F62467}" type="pres">
      <dgm:prSet presAssocID="{DF75BBD4-95E9-4623-95C4-47C1F3E744AB}" presName="Name111" presStyleLbl="parChTrans1D2" presStyleIdx="1" presStyleCnt="3"/>
      <dgm:spPr/>
    </dgm:pt>
    <dgm:pt modelId="{E4C76940-D6BC-48AB-9041-458992A490A3}" type="pres">
      <dgm:prSet presAssocID="{2019D35B-5CA4-4423-A22E-B4279611B4AA}" presName="hierRoot3" presStyleCnt="0">
        <dgm:presLayoutVars>
          <dgm:hierBranch val="init"/>
        </dgm:presLayoutVars>
      </dgm:prSet>
      <dgm:spPr/>
    </dgm:pt>
    <dgm:pt modelId="{A9FA1177-8E9B-48A7-8BAC-F2BC63E42D4B}" type="pres">
      <dgm:prSet presAssocID="{2019D35B-5CA4-4423-A22E-B4279611B4AA}" presName="rootComposite3" presStyleCnt="0"/>
      <dgm:spPr/>
    </dgm:pt>
    <dgm:pt modelId="{7C668122-EE09-4464-985E-73A28A8EE601}" type="pres">
      <dgm:prSet presAssocID="{2019D35B-5CA4-4423-A22E-B4279611B4AA}" presName="rootText3" presStyleLbl="asst1" presStyleIdx="1" presStyleCnt="3" custScaleX="154241" custScaleY="223845" custLinFactNeighborX="57215" custLinFactNeighborY="2420">
        <dgm:presLayoutVars>
          <dgm:chPref val="3"/>
        </dgm:presLayoutVars>
      </dgm:prSet>
      <dgm:spPr/>
    </dgm:pt>
    <dgm:pt modelId="{CB2D4BF1-E299-4242-90EF-B3CBD76A4EE1}" type="pres">
      <dgm:prSet presAssocID="{2019D35B-5CA4-4423-A22E-B4279611B4AA}" presName="rootConnector3" presStyleLbl="asst1" presStyleIdx="1" presStyleCnt="3"/>
      <dgm:spPr/>
    </dgm:pt>
    <dgm:pt modelId="{B7707DB7-254E-4C5C-B2FA-B746171D47FC}" type="pres">
      <dgm:prSet presAssocID="{2019D35B-5CA4-4423-A22E-B4279611B4AA}" presName="hierChild6" presStyleCnt="0"/>
      <dgm:spPr/>
    </dgm:pt>
    <dgm:pt modelId="{E820E66C-10D9-45AC-AD10-0B0CBE4F2DB7}" type="pres">
      <dgm:prSet presAssocID="{2019D35B-5CA4-4423-A22E-B4279611B4AA}" presName="hierChild7" presStyleCnt="0"/>
      <dgm:spPr/>
    </dgm:pt>
    <dgm:pt modelId="{68D4287C-9F73-47A2-A547-705A3D50574C}" type="pres">
      <dgm:prSet presAssocID="{6D747CC9-CD43-4F77-88D5-9F21017E7EAA}" presName="Name111" presStyleLbl="parChTrans1D2" presStyleIdx="2" presStyleCnt="3"/>
      <dgm:spPr/>
    </dgm:pt>
    <dgm:pt modelId="{3E74D750-9C10-40C9-835A-4A3588F72222}" type="pres">
      <dgm:prSet presAssocID="{0388699B-9555-4D9E-BFD8-F751F003F048}" presName="hierRoot3" presStyleCnt="0">
        <dgm:presLayoutVars>
          <dgm:hierBranch val="init"/>
        </dgm:presLayoutVars>
      </dgm:prSet>
      <dgm:spPr/>
    </dgm:pt>
    <dgm:pt modelId="{666D60BE-CCE1-4C46-BCED-9B91228F9F9D}" type="pres">
      <dgm:prSet presAssocID="{0388699B-9555-4D9E-BFD8-F751F003F048}" presName="rootComposite3" presStyleCnt="0"/>
      <dgm:spPr/>
    </dgm:pt>
    <dgm:pt modelId="{FB615D66-4FFB-42CD-82D7-47758F25D03F}" type="pres">
      <dgm:prSet presAssocID="{0388699B-9555-4D9E-BFD8-F751F003F048}" presName="rootText3" presStyleLbl="asst1" presStyleIdx="2" presStyleCnt="3" custScaleX="139727" custScaleY="173410" custLinFactNeighborX="89682" custLinFactNeighborY="-26742">
        <dgm:presLayoutVars>
          <dgm:chPref val="3"/>
        </dgm:presLayoutVars>
      </dgm:prSet>
      <dgm:spPr/>
    </dgm:pt>
    <dgm:pt modelId="{B92B439B-6C6C-4987-B7A5-11BAB8D7E3BF}" type="pres">
      <dgm:prSet presAssocID="{0388699B-9555-4D9E-BFD8-F751F003F048}" presName="rootConnector3" presStyleLbl="asst1" presStyleIdx="2" presStyleCnt="3"/>
      <dgm:spPr/>
    </dgm:pt>
    <dgm:pt modelId="{8D619F03-76A9-4F11-BDB9-477DC848202E}" type="pres">
      <dgm:prSet presAssocID="{0388699B-9555-4D9E-BFD8-F751F003F048}" presName="hierChild6" presStyleCnt="0"/>
      <dgm:spPr/>
    </dgm:pt>
    <dgm:pt modelId="{B161A797-2F1D-4F83-B7BF-F0580F6F940E}" type="pres">
      <dgm:prSet presAssocID="{0388699B-9555-4D9E-BFD8-F751F003F048}" presName="hierChild7" presStyleCnt="0"/>
      <dgm:spPr/>
    </dgm:pt>
  </dgm:ptLst>
  <dgm:cxnLst>
    <dgm:cxn modelId="{83DB1008-B988-44F6-8D76-C5E5715D31FA}" type="presOf" srcId="{9CB18D94-588C-4833-92AD-043B43535382}" destId="{75445994-1CD3-49D9-9248-B1470D21B8BB}" srcOrd="1" destOrd="0" presId="urn:microsoft.com/office/officeart/2005/8/layout/orgChart1"/>
    <dgm:cxn modelId="{85BE3720-BB9E-4193-AEF9-AF9465DFC08E}" srcId="{9CB18D94-588C-4833-92AD-043B43535382}" destId="{0388699B-9555-4D9E-BFD8-F751F003F048}" srcOrd="2" destOrd="0" parTransId="{6D747CC9-CD43-4F77-88D5-9F21017E7EAA}" sibTransId="{81DF7F00-05D2-43CE-A6AD-240979EAB6D3}"/>
    <dgm:cxn modelId="{D8432721-E5D5-4992-9BC0-44FB62A7132C}" srcId="{26095D0F-4165-4018-94DD-9ABCEC115F82}" destId="{9CB18D94-588C-4833-92AD-043B43535382}" srcOrd="0" destOrd="0" parTransId="{F6071646-6C1F-4087-A6E8-60290793E610}" sibTransId="{9811D59C-0458-4FF3-A5AC-EB0D2293DFA2}"/>
    <dgm:cxn modelId="{8A65A130-80A2-4B93-9E60-05F1CE0839D1}" srcId="{9CB18D94-588C-4833-92AD-043B43535382}" destId="{2019D35B-5CA4-4423-A22E-B4279611B4AA}" srcOrd="1" destOrd="0" parTransId="{DF75BBD4-95E9-4623-95C4-47C1F3E744AB}" sibTransId="{44A0CEC7-0D92-4240-8E66-E58D2638A39B}"/>
    <dgm:cxn modelId="{A020FC39-D3D8-43FC-84B6-01E832EE7473}" type="presOf" srcId="{2019D35B-5CA4-4423-A22E-B4279611B4AA}" destId="{7C668122-EE09-4464-985E-73A28A8EE601}" srcOrd="0" destOrd="0" presId="urn:microsoft.com/office/officeart/2005/8/layout/orgChart1"/>
    <dgm:cxn modelId="{4714DE3D-2319-4D09-91B4-638786D91514}" type="presOf" srcId="{0388699B-9555-4D9E-BFD8-F751F003F048}" destId="{B92B439B-6C6C-4987-B7A5-11BAB8D7E3BF}" srcOrd="1" destOrd="0" presId="urn:microsoft.com/office/officeart/2005/8/layout/orgChart1"/>
    <dgm:cxn modelId="{8C2A1C5C-C565-44B1-9C18-BFD2D17435C7}" type="presOf" srcId="{1C67C075-CF85-4CDA-9565-07FF5B64BF0D}" destId="{002A8718-F60A-4983-88E3-3D0466B274B1}" srcOrd="1" destOrd="0" presId="urn:microsoft.com/office/officeart/2005/8/layout/orgChart1"/>
    <dgm:cxn modelId="{3A943443-624A-4440-8F76-3AC4591F1A7B}" type="presOf" srcId="{1C67C075-CF85-4CDA-9565-07FF5B64BF0D}" destId="{1FCB46BA-459A-4DCC-BF5C-23D8CF961964}" srcOrd="0" destOrd="0" presId="urn:microsoft.com/office/officeart/2005/8/layout/orgChart1"/>
    <dgm:cxn modelId="{AFE2EF43-D6CF-453E-8C58-D299DA2A7E16}" type="presOf" srcId="{CDF84A30-A703-44BA-B5C2-6F8B0E8DFD3E}" destId="{148F6602-C9A4-4F15-B3D7-113C5731776E}" srcOrd="0" destOrd="0" presId="urn:microsoft.com/office/officeart/2005/8/layout/orgChart1"/>
    <dgm:cxn modelId="{505A8A4F-2B6B-4E7F-A8C5-FECA014BC932}" type="presOf" srcId="{6D747CC9-CD43-4F77-88D5-9F21017E7EAA}" destId="{68D4287C-9F73-47A2-A547-705A3D50574C}" srcOrd="0" destOrd="0" presId="urn:microsoft.com/office/officeart/2005/8/layout/orgChart1"/>
    <dgm:cxn modelId="{4F342B55-54B0-4EF9-B2A8-668FE54995BA}" type="presOf" srcId="{DF75BBD4-95E9-4623-95C4-47C1F3E744AB}" destId="{9FA08561-C0AE-42F8-997D-AE7CE7F62467}" srcOrd="0" destOrd="0" presId="urn:microsoft.com/office/officeart/2005/8/layout/orgChart1"/>
    <dgm:cxn modelId="{DE346578-84E7-442A-8282-37C8097398F7}" type="presOf" srcId="{26095D0F-4165-4018-94DD-9ABCEC115F82}" destId="{2F4BF45E-FADF-41B6-9280-9303EB9EF33E}" srcOrd="0" destOrd="0" presId="urn:microsoft.com/office/officeart/2005/8/layout/orgChart1"/>
    <dgm:cxn modelId="{AB6C3EB3-4CBC-4FDF-B329-4B2F0A8A52E7}" type="presOf" srcId="{0388699B-9555-4D9E-BFD8-F751F003F048}" destId="{FB615D66-4FFB-42CD-82D7-47758F25D03F}" srcOrd="0" destOrd="0" presId="urn:microsoft.com/office/officeart/2005/8/layout/orgChart1"/>
    <dgm:cxn modelId="{9FFB1ABB-2496-40B4-9826-718F7369AEA6}" type="presOf" srcId="{9CB18D94-588C-4833-92AD-043B43535382}" destId="{653011C6-64B9-4B2C-BDA6-873FD849E7D4}" srcOrd="0" destOrd="0" presId="urn:microsoft.com/office/officeart/2005/8/layout/orgChart1"/>
    <dgm:cxn modelId="{96D1C9D7-297C-40E9-9F28-604AB3A76805}" srcId="{9CB18D94-588C-4833-92AD-043B43535382}" destId="{1C67C075-CF85-4CDA-9565-07FF5B64BF0D}" srcOrd="0" destOrd="0" parTransId="{CDF84A30-A703-44BA-B5C2-6F8B0E8DFD3E}" sibTransId="{A79134F7-A67C-47C7-86A2-E94ABBDD617F}"/>
    <dgm:cxn modelId="{6DEA6FE3-3CB4-4AAB-9F04-A4439F7DB92C}" type="presOf" srcId="{2019D35B-5CA4-4423-A22E-B4279611B4AA}" destId="{CB2D4BF1-E299-4242-90EF-B3CBD76A4EE1}" srcOrd="1" destOrd="0" presId="urn:microsoft.com/office/officeart/2005/8/layout/orgChart1"/>
    <dgm:cxn modelId="{65A58D68-24F6-4826-8EEB-6152C9B010AE}" type="presParOf" srcId="{2F4BF45E-FADF-41B6-9280-9303EB9EF33E}" destId="{23FCB08C-73AD-4E37-B779-D0A891193271}" srcOrd="0" destOrd="0" presId="urn:microsoft.com/office/officeart/2005/8/layout/orgChart1"/>
    <dgm:cxn modelId="{10CEDDC4-963A-4545-9B9B-92BC13D787AF}" type="presParOf" srcId="{23FCB08C-73AD-4E37-B779-D0A891193271}" destId="{6C915C64-7AC6-4E70-BB96-1AD8CD469DA5}" srcOrd="0" destOrd="0" presId="urn:microsoft.com/office/officeart/2005/8/layout/orgChart1"/>
    <dgm:cxn modelId="{89E31C1E-1DB3-491C-8BFD-C9AE9CD8A878}" type="presParOf" srcId="{6C915C64-7AC6-4E70-BB96-1AD8CD469DA5}" destId="{653011C6-64B9-4B2C-BDA6-873FD849E7D4}" srcOrd="0" destOrd="0" presId="urn:microsoft.com/office/officeart/2005/8/layout/orgChart1"/>
    <dgm:cxn modelId="{3F4948ED-604F-4C23-875A-B370308DF0BA}" type="presParOf" srcId="{6C915C64-7AC6-4E70-BB96-1AD8CD469DA5}" destId="{75445994-1CD3-49D9-9248-B1470D21B8BB}" srcOrd="1" destOrd="0" presId="urn:microsoft.com/office/officeart/2005/8/layout/orgChart1"/>
    <dgm:cxn modelId="{E7FE5DEA-B872-4B6E-8D07-EA5B5B98A162}" type="presParOf" srcId="{23FCB08C-73AD-4E37-B779-D0A891193271}" destId="{94640C8A-CDAD-41E9-B85E-35B8B4B38AF5}" srcOrd="1" destOrd="0" presId="urn:microsoft.com/office/officeart/2005/8/layout/orgChart1"/>
    <dgm:cxn modelId="{C30E9BEB-EC5F-4248-8ACE-D3E2CE1CCDE8}" type="presParOf" srcId="{23FCB08C-73AD-4E37-B779-D0A891193271}" destId="{B18925E8-ABE3-49CE-A47E-47FDBDBF7354}" srcOrd="2" destOrd="0" presId="urn:microsoft.com/office/officeart/2005/8/layout/orgChart1"/>
    <dgm:cxn modelId="{159BDFE0-B7DE-4B48-9C47-A9CD35CAD65E}" type="presParOf" srcId="{B18925E8-ABE3-49CE-A47E-47FDBDBF7354}" destId="{148F6602-C9A4-4F15-B3D7-113C5731776E}" srcOrd="0" destOrd="0" presId="urn:microsoft.com/office/officeart/2005/8/layout/orgChart1"/>
    <dgm:cxn modelId="{F4ACF2A7-FE1C-4BC0-B7E3-7E31E5A666F6}" type="presParOf" srcId="{B18925E8-ABE3-49CE-A47E-47FDBDBF7354}" destId="{35AEA531-7869-4F4A-8756-345512B24C73}" srcOrd="1" destOrd="0" presId="urn:microsoft.com/office/officeart/2005/8/layout/orgChart1"/>
    <dgm:cxn modelId="{DD78BADC-948F-498F-9E12-C2FEA777EC0E}" type="presParOf" srcId="{35AEA531-7869-4F4A-8756-345512B24C73}" destId="{EEFC95A6-D6E7-4252-90B3-103FFB143686}" srcOrd="0" destOrd="0" presId="urn:microsoft.com/office/officeart/2005/8/layout/orgChart1"/>
    <dgm:cxn modelId="{906D0258-CE05-432F-B292-1CA72FEDEE49}" type="presParOf" srcId="{EEFC95A6-D6E7-4252-90B3-103FFB143686}" destId="{1FCB46BA-459A-4DCC-BF5C-23D8CF961964}" srcOrd="0" destOrd="0" presId="urn:microsoft.com/office/officeart/2005/8/layout/orgChart1"/>
    <dgm:cxn modelId="{424DE2C6-952E-4516-ACD0-6E978ADA9719}" type="presParOf" srcId="{EEFC95A6-D6E7-4252-90B3-103FFB143686}" destId="{002A8718-F60A-4983-88E3-3D0466B274B1}" srcOrd="1" destOrd="0" presId="urn:microsoft.com/office/officeart/2005/8/layout/orgChart1"/>
    <dgm:cxn modelId="{817BE137-773D-495D-AD68-497EFE233194}" type="presParOf" srcId="{35AEA531-7869-4F4A-8756-345512B24C73}" destId="{CFC09C19-3FDA-46A8-B141-2B8697C06D9E}" srcOrd="1" destOrd="0" presId="urn:microsoft.com/office/officeart/2005/8/layout/orgChart1"/>
    <dgm:cxn modelId="{F420E3D7-7C65-471B-8CF0-7633DDD70576}" type="presParOf" srcId="{35AEA531-7869-4F4A-8756-345512B24C73}" destId="{1E8FD85D-E816-4A91-8F9C-CCAA73F35815}" srcOrd="2" destOrd="0" presId="urn:microsoft.com/office/officeart/2005/8/layout/orgChart1"/>
    <dgm:cxn modelId="{1783BD1B-94E8-4E0C-88E9-A7D07A8379EB}" type="presParOf" srcId="{B18925E8-ABE3-49CE-A47E-47FDBDBF7354}" destId="{9FA08561-C0AE-42F8-997D-AE7CE7F62467}" srcOrd="2" destOrd="0" presId="urn:microsoft.com/office/officeart/2005/8/layout/orgChart1"/>
    <dgm:cxn modelId="{A2B3F516-339E-4D50-A00A-197FFD54B672}" type="presParOf" srcId="{B18925E8-ABE3-49CE-A47E-47FDBDBF7354}" destId="{E4C76940-D6BC-48AB-9041-458992A490A3}" srcOrd="3" destOrd="0" presId="urn:microsoft.com/office/officeart/2005/8/layout/orgChart1"/>
    <dgm:cxn modelId="{35480247-876B-4D43-9C7E-320E7A6A1C35}" type="presParOf" srcId="{E4C76940-D6BC-48AB-9041-458992A490A3}" destId="{A9FA1177-8E9B-48A7-8BAC-F2BC63E42D4B}" srcOrd="0" destOrd="0" presId="urn:microsoft.com/office/officeart/2005/8/layout/orgChart1"/>
    <dgm:cxn modelId="{9553066B-C0BD-4762-80B6-18EC4ACE3D46}" type="presParOf" srcId="{A9FA1177-8E9B-48A7-8BAC-F2BC63E42D4B}" destId="{7C668122-EE09-4464-985E-73A28A8EE601}" srcOrd="0" destOrd="0" presId="urn:microsoft.com/office/officeart/2005/8/layout/orgChart1"/>
    <dgm:cxn modelId="{33CCF4A9-CB23-4065-812B-A132656BBBDB}" type="presParOf" srcId="{A9FA1177-8E9B-48A7-8BAC-F2BC63E42D4B}" destId="{CB2D4BF1-E299-4242-90EF-B3CBD76A4EE1}" srcOrd="1" destOrd="0" presId="urn:microsoft.com/office/officeart/2005/8/layout/orgChart1"/>
    <dgm:cxn modelId="{121B64C4-A03D-4014-94D7-F0DEAFB16DE4}" type="presParOf" srcId="{E4C76940-D6BC-48AB-9041-458992A490A3}" destId="{B7707DB7-254E-4C5C-B2FA-B746171D47FC}" srcOrd="1" destOrd="0" presId="urn:microsoft.com/office/officeart/2005/8/layout/orgChart1"/>
    <dgm:cxn modelId="{D9AF9E62-390B-429B-8638-46510B033A08}" type="presParOf" srcId="{E4C76940-D6BC-48AB-9041-458992A490A3}" destId="{E820E66C-10D9-45AC-AD10-0B0CBE4F2DB7}" srcOrd="2" destOrd="0" presId="urn:microsoft.com/office/officeart/2005/8/layout/orgChart1"/>
    <dgm:cxn modelId="{7CF5D9C7-8DB5-48B9-9841-6F193269D462}" type="presParOf" srcId="{B18925E8-ABE3-49CE-A47E-47FDBDBF7354}" destId="{68D4287C-9F73-47A2-A547-705A3D50574C}" srcOrd="4" destOrd="0" presId="urn:microsoft.com/office/officeart/2005/8/layout/orgChart1"/>
    <dgm:cxn modelId="{ABA4FBFD-B3AD-4EC8-9D57-246AB6B5AF41}" type="presParOf" srcId="{B18925E8-ABE3-49CE-A47E-47FDBDBF7354}" destId="{3E74D750-9C10-40C9-835A-4A3588F72222}" srcOrd="5" destOrd="0" presId="urn:microsoft.com/office/officeart/2005/8/layout/orgChart1"/>
    <dgm:cxn modelId="{5A24D9F9-2075-4AEF-A441-DE007EEF6597}" type="presParOf" srcId="{3E74D750-9C10-40C9-835A-4A3588F72222}" destId="{666D60BE-CCE1-4C46-BCED-9B91228F9F9D}" srcOrd="0" destOrd="0" presId="urn:microsoft.com/office/officeart/2005/8/layout/orgChart1"/>
    <dgm:cxn modelId="{6C583525-E66D-4824-AA60-9257ACB82E19}" type="presParOf" srcId="{666D60BE-CCE1-4C46-BCED-9B91228F9F9D}" destId="{FB615D66-4FFB-42CD-82D7-47758F25D03F}" srcOrd="0" destOrd="0" presId="urn:microsoft.com/office/officeart/2005/8/layout/orgChart1"/>
    <dgm:cxn modelId="{13C6073B-0CBA-4955-9F67-D55494BBAE82}" type="presParOf" srcId="{666D60BE-CCE1-4C46-BCED-9B91228F9F9D}" destId="{B92B439B-6C6C-4987-B7A5-11BAB8D7E3BF}" srcOrd="1" destOrd="0" presId="urn:microsoft.com/office/officeart/2005/8/layout/orgChart1"/>
    <dgm:cxn modelId="{0C7FDC7C-97E0-4930-B820-04F8E656ED43}" type="presParOf" srcId="{3E74D750-9C10-40C9-835A-4A3588F72222}" destId="{8D619F03-76A9-4F11-BDB9-477DC848202E}" srcOrd="1" destOrd="0" presId="urn:microsoft.com/office/officeart/2005/8/layout/orgChart1"/>
    <dgm:cxn modelId="{E2213A97-103B-4C1F-B349-0F87EB8BED55}" type="presParOf" srcId="{3E74D750-9C10-40C9-835A-4A3588F72222}" destId="{B161A797-2F1D-4F83-B7BF-F0580F6F94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8FE5C8-9DDA-49AD-8AA3-AC1F653C8F93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DEA1FB-3D39-4AA0-9BB6-153B8BA8787B}">
      <dgm:prSet phldrT="[Text]" custT="1"/>
      <dgm:spPr/>
      <dgm:t>
        <a:bodyPr/>
        <a:lstStyle/>
        <a:p>
          <a:pPr algn="ctr"/>
          <a:r>
            <a:rPr lang="en-US" sz="1600" b="1"/>
            <a:t>FW1 </a:t>
          </a:r>
        </a:p>
        <a:p>
          <a:pPr algn="ctr"/>
          <a:r>
            <a:rPr lang="en-US" sz="1600" b="1"/>
            <a:t>GLOBAL WINDOW</a:t>
          </a:r>
        </a:p>
        <a:p>
          <a:pPr algn="ctr"/>
          <a:r>
            <a:rPr lang="en-US" sz="1600" b="1"/>
            <a:t>FUND 28641</a:t>
          </a:r>
        </a:p>
        <a:p>
          <a:pPr algn="ctr"/>
          <a:r>
            <a:rPr lang="en-US" sz="1600" b="1"/>
            <a:t>    ASL </a:t>
          </a:r>
        </a:p>
      </dgm:t>
    </dgm:pt>
    <dgm:pt modelId="{0933A827-BA2F-41A0-B77D-EB19B2D4F1E2}" type="parTrans" cxnId="{0DBF87F0-5B5B-4EA5-88D0-FAC1CEA1529F}">
      <dgm:prSet/>
      <dgm:spPr/>
      <dgm:t>
        <a:bodyPr/>
        <a:lstStyle/>
        <a:p>
          <a:endParaRPr lang="en-US"/>
        </a:p>
      </dgm:t>
    </dgm:pt>
    <dgm:pt modelId="{A1413082-84CE-44C8-A568-7EA26B0B670E}" type="sibTrans" cxnId="{0DBF87F0-5B5B-4EA5-88D0-FAC1CEA1529F}">
      <dgm:prSet/>
      <dgm:spPr/>
      <dgm:t>
        <a:bodyPr/>
        <a:lstStyle/>
        <a:p>
          <a:endParaRPr lang="en-US"/>
        </a:p>
      </dgm:t>
    </dgm:pt>
    <dgm:pt modelId="{FDE6C2F0-2BA4-49AA-9E77-200EA7EBBD0D}">
      <dgm:prSet phldrT="[Text]" custT="1"/>
      <dgm:spPr/>
      <dgm:t>
        <a:bodyPr/>
        <a:lstStyle/>
        <a:p>
          <a:pPr algn="ctr"/>
          <a:r>
            <a:rPr lang="en-US" sz="1600" b="1"/>
            <a:t>FW2 </a:t>
          </a:r>
        </a:p>
        <a:p>
          <a:pPr algn="ctr"/>
          <a:r>
            <a:rPr lang="en-US" sz="1600" b="1"/>
            <a:t>REGIONAL WINDOW</a:t>
          </a:r>
        </a:p>
        <a:p>
          <a:pPr algn="ctr"/>
          <a:r>
            <a:rPr lang="en-US" sz="1600" b="1"/>
            <a:t>FUND: 28643</a:t>
          </a:r>
        </a:p>
        <a:p>
          <a:pPr algn="ctr"/>
          <a:r>
            <a:rPr lang="en-US" sz="1600" b="1">
              <a:highlight>
                <a:srgbClr val="FFFF00"/>
              </a:highlight>
            </a:rPr>
            <a:t>CASH</a:t>
          </a:r>
        </a:p>
      </dgm:t>
    </dgm:pt>
    <dgm:pt modelId="{C4EC7E8E-F158-412E-BC11-DB368CFC0D13}" type="parTrans" cxnId="{5224AD76-CE9D-4894-89D9-0A1D7B8BAEB1}">
      <dgm:prSet/>
      <dgm:spPr/>
      <dgm:t>
        <a:bodyPr/>
        <a:lstStyle/>
        <a:p>
          <a:endParaRPr lang="en-US"/>
        </a:p>
      </dgm:t>
    </dgm:pt>
    <dgm:pt modelId="{46CD7204-A773-49BE-99F8-F7104F3AFA65}" type="sibTrans" cxnId="{5224AD76-CE9D-4894-89D9-0A1D7B8BAEB1}">
      <dgm:prSet/>
      <dgm:spPr/>
      <dgm:t>
        <a:bodyPr/>
        <a:lstStyle/>
        <a:p>
          <a:endParaRPr lang="en-US"/>
        </a:p>
      </dgm:t>
    </dgm:pt>
    <dgm:pt modelId="{D29D39CB-4BC0-409D-835D-50DB302BA1E9}">
      <dgm:prSet phldrT="[Text]" custT="1"/>
      <dgm:spPr/>
      <dgm:t>
        <a:bodyPr/>
        <a:lstStyle/>
        <a:p>
          <a:pPr algn="ctr"/>
          <a:r>
            <a:rPr lang="en-US" sz="1600" b="1"/>
            <a:t>FW3</a:t>
          </a:r>
        </a:p>
        <a:p>
          <a:pPr algn="ctr"/>
          <a:r>
            <a:rPr lang="en-US" sz="1600" b="1"/>
            <a:t>CO WINDOW</a:t>
          </a:r>
        </a:p>
        <a:p>
          <a:pPr algn="ctr"/>
          <a:r>
            <a:rPr lang="en-US" sz="1600" b="1"/>
            <a:t>FUND:28644</a:t>
          </a:r>
        </a:p>
        <a:p>
          <a:pPr algn="ctr"/>
          <a:r>
            <a:rPr lang="en-US" sz="1600" b="1">
              <a:highlight>
                <a:srgbClr val="FFFF00"/>
              </a:highlight>
            </a:rPr>
            <a:t>CASH</a:t>
          </a:r>
        </a:p>
      </dgm:t>
    </dgm:pt>
    <dgm:pt modelId="{55A1E825-91A6-4335-A15D-BF0A8F0385A1}" type="parTrans" cxnId="{9915E406-6B27-42FC-B201-D2F69555FFC7}">
      <dgm:prSet/>
      <dgm:spPr/>
      <dgm:t>
        <a:bodyPr/>
        <a:lstStyle/>
        <a:p>
          <a:endParaRPr lang="en-US"/>
        </a:p>
      </dgm:t>
    </dgm:pt>
    <dgm:pt modelId="{330C500F-3E83-43E4-B394-BD7539C4ADE4}" type="sibTrans" cxnId="{9915E406-6B27-42FC-B201-D2F69555FFC7}">
      <dgm:prSet/>
      <dgm:spPr/>
      <dgm:t>
        <a:bodyPr/>
        <a:lstStyle/>
        <a:p>
          <a:endParaRPr lang="en-US"/>
        </a:p>
      </dgm:t>
    </dgm:pt>
    <dgm:pt modelId="{C788D984-EDBD-4A66-8C7E-4A76618ECD22}">
      <dgm:prSet phldrT="[Text]" custT="1"/>
      <dgm:spPr/>
      <dgm:t>
        <a:bodyPr/>
        <a:lstStyle/>
        <a:p>
          <a:pPr algn="ctr"/>
          <a:r>
            <a:rPr lang="en-US" sz="1600" b="1"/>
            <a:t>CORE RESOURCES</a:t>
          </a:r>
        </a:p>
        <a:p>
          <a:pPr algn="ctr"/>
          <a:r>
            <a:rPr lang="en-US" sz="1600" b="1"/>
            <a:t>TRAC1,2,3,RP,GP</a:t>
          </a:r>
        </a:p>
      </dgm:t>
    </dgm:pt>
    <dgm:pt modelId="{A31B331F-5D48-455C-813D-A71499439D22}" type="parTrans" cxnId="{FD2D4770-EF6D-4B92-8109-F0D122117AFD}">
      <dgm:prSet/>
      <dgm:spPr/>
      <dgm:t>
        <a:bodyPr/>
        <a:lstStyle/>
        <a:p>
          <a:endParaRPr lang="en-US"/>
        </a:p>
      </dgm:t>
    </dgm:pt>
    <dgm:pt modelId="{27E108F3-4AE4-4A08-976B-D9C9F94D9325}" type="sibTrans" cxnId="{FD2D4770-EF6D-4B92-8109-F0D122117AFD}">
      <dgm:prSet/>
      <dgm:spPr/>
      <dgm:t>
        <a:bodyPr/>
        <a:lstStyle/>
        <a:p>
          <a:endParaRPr lang="en-US"/>
        </a:p>
      </dgm:t>
    </dgm:pt>
    <dgm:pt modelId="{3716C21C-CD4A-4E80-B5ED-80028A8B91CC}">
      <dgm:prSet phldrT="[Text]"/>
      <dgm:spPr/>
      <dgm:t>
        <a:bodyPr/>
        <a:lstStyle/>
        <a:p>
          <a:endParaRPr lang="en-US" b="1"/>
        </a:p>
      </dgm:t>
    </dgm:pt>
    <dgm:pt modelId="{3CAB8B0F-18F7-4C57-832A-88A9D50C1CBB}" type="sibTrans" cxnId="{468DD174-C13B-4EED-9CFE-CC1162BCEED6}">
      <dgm:prSet/>
      <dgm:spPr/>
      <dgm:t>
        <a:bodyPr/>
        <a:lstStyle/>
        <a:p>
          <a:endParaRPr lang="en-US"/>
        </a:p>
      </dgm:t>
    </dgm:pt>
    <dgm:pt modelId="{9F37802F-0B66-4E02-8FE7-4FE19DBD779D}" type="parTrans" cxnId="{468DD174-C13B-4EED-9CFE-CC1162BCEED6}">
      <dgm:prSet/>
      <dgm:spPr/>
      <dgm:t>
        <a:bodyPr/>
        <a:lstStyle/>
        <a:p>
          <a:endParaRPr lang="en-US"/>
        </a:p>
      </dgm:t>
    </dgm:pt>
    <dgm:pt modelId="{2C639A02-7605-4DD9-A42C-1310B7953EF2}">
      <dgm:prSet phldrT="[Text]" custT="1"/>
      <dgm:spPr/>
      <dgm:t>
        <a:bodyPr/>
        <a:lstStyle/>
        <a:p>
          <a:pPr algn="ctr"/>
          <a:r>
            <a:rPr lang="en-US" sz="1600" b="1"/>
            <a:t>FW1</a:t>
          </a:r>
        </a:p>
        <a:p>
          <a:pPr algn="ctr"/>
          <a:r>
            <a:rPr lang="en-US" sz="1600" b="1"/>
            <a:t>GLOBAL WINDOW</a:t>
          </a:r>
        </a:p>
        <a:p>
          <a:pPr algn="ctr"/>
          <a:r>
            <a:rPr lang="en-US" sz="1600" b="1"/>
            <a:t>FUND 28642</a:t>
          </a:r>
        </a:p>
        <a:p>
          <a:pPr algn="ctr"/>
          <a:r>
            <a:rPr lang="en-US" sz="1600" b="1"/>
            <a:t>  </a:t>
          </a:r>
          <a:r>
            <a:rPr lang="en-US" sz="1600" b="1">
              <a:highlight>
                <a:srgbClr val="FFFF00"/>
              </a:highlight>
            </a:rPr>
            <a:t>CASH</a:t>
          </a:r>
        </a:p>
      </dgm:t>
    </dgm:pt>
    <dgm:pt modelId="{B3517E80-9D26-43D0-B496-5349E3B86981}" type="parTrans" cxnId="{A4E3CC70-D75A-4B1E-8E36-F51CC036C361}">
      <dgm:prSet/>
      <dgm:spPr/>
      <dgm:t>
        <a:bodyPr/>
        <a:lstStyle/>
        <a:p>
          <a:endParaRPr lang="en-US"/>
        </a:p>
      </dgm:t>
    </dgm:pt>
    <dgm:pt modelId="{C9641C01-6672-4FA3-8CE2-7B64A2D0509C}" type="sibTrans" cxnId="{A4E3CC70-D75A-4B1E-8E36-F51CC036C361}">
      <dgm:prSet/>
      <dgm:spPr/>
      <dgm:t>
        <a:bodyPr/>
        <a:lstStyle/>
        <a:p>
          <a:endParaRPr lang="en-US"/>
        </a:p>
      </dgm:t>
    </dgm:pt>
    <dgm:pt modelId="{9E80B9D2-9BD9-4713-A4AC-893414408BC3}" type="pres">
      <dgm:prSet presAssocID="{288FE5C8-9DDA-49AD-8AA3-AC1F653C8F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972EFA-C714-4C9F-A625-506AE70FEC62}" type="pres">
      <dgm:prSet presAssocID="{3716C21C-CD4A-4E80-B5ED-80028A8B91CC}" presName="hierRoot1" presStyleCnt="0"/>
      <dgm:spPr/>
    </dgm:pt>
    <dgm:pt modelId="{C007CC4E-35A8-45D1-B0B9-D7B82E6545C0}" type="pres">
      <dgm:prSet presAssocID="{3716C21C-CD4A-4E80-B5ED-80028A8B91CC}" presName="composite" presStyleCnt="0"/>
      <dgm:spPr/>
    </dgm:pt>
    <dgm:pt modelId="{BAE9B55F-63F2-43C0-8F8A-95D54E2F0779}" type="pres">
      <dgm:prSet presAssocID="{3716C21C-CD4A-4E80-B5ED-80028A8B91CC}" presName="image" presStyleLbl="node0" presStyleIdx="0" presStyleCnt="1" custScaleX="376492" custScaleY="362912" custLinFactNeighborX="-6138" custLinFactNeighborY="-212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A7AAAD6E-E61E-498A-822F-DC8043245033}" type="pres">
      <dgm:prSet presAssocID="{3716C21C-CD4A-4E80-B5ED-80028A8B91CC}" presName="text" presStyleLbl="revTx" presStyleIdx="0" presStyleCnt="6" custLinFactNeighborX="47393" custLinFactNeighborY="-6803">
        <dgm:presLayoutVars>
          <dgm:chPref val="3"/>
        </dgm:presLayoutVars>
      </dgm:prSet>
      <dgm:spPr/>
    </dgm:pt>
    <dgm:pt modelId="{A7BE1D96-EC6F-4D00-A006-51C4723ED57E}" type="pres">
      <dgm:prSet presAssocID="{3716C21C-CD4A-4E80-B5ED-80028A8B91CC}" presName="hierChild2" presStyleCnt="0"/>
      <dgm:spPr/>
    </dgm:pt>
    <dgm:pt modelId="{0E4BB650-E025-4734-8036-D19FACC6A8AD}" type="pres">
      <dgm:prSet presAssocID="{0933A827-BA2F-41A0-B77D-EB19B2D4F1E2}" presName="Name10" presStyleLbl="parChTrans1D2" presStyleIdx="0" presStyleCnt="5"/>
      <dgm:spPr/>
    </dgm:pt>
    <dgm:pt modelId="{5F121A33-BCFF-4B75-83AC-50C6146B30BB}" type="pres">
      <dgm:prSet presAssocID="{F1DEA1FB-3D39-4AA0-9BB6-153B8BA8787B}" presName="hierRoot2" presStyleCnt="0"/>
      <dgm:spPr/>
    </dgm:pt>
    <dgm:pt modelId="{7F621C67-76B5-4F8B-B68F-CC90FEFABB81}" type="pres">
      <dgm:prSet presAssocID="{F1DEA1FB-3D39-4AA0-9BB6-153B8BA8787B}" presName="composite2" presStyleCnt="0"/>
      <dgm:spPr/>
    </dgm:pt>
    <dgm:pt modelId="{4AA36EEA-5F27-4476-9535-6110B60139FD}" type="pres">
      <dgm:prSet presAssocID="{F1DEA1FB-3D39-4AA0-9BB6-153B8BA8787B}" presName="image2" presStyleLbl="node2" presStyleIdx="0" presStyleCnt="5" custScaleX="266765" custScaleY="266171" custLinFactNeighborX="1535" custLinFactNeighborY="153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2E4248DF-D49D-4BE3-A714-0972BC593609}" type="pres">
      <dgm:prSet presAssocID="{F1DEA1FB-3D39-4AA0-9BB6-153B8BA8787B}" presName="text2" presStyleLbl="revTx" presStyleIdx="1" presStyleCnt="6" custScaleX="259452" custScaleY="233229" custLinFactY="119123" custLinFactNeighborX="-64716" custLinFactNeighborY="200000">
        <dgm:presLayoutVars>
          <dgm:chPref val="3"/>
        </dgm:presLayoutVars>
      </dgm:prSet>
      <dgm:spPr/>
    </dgm:pt>
    <dgm:pt modelId="{68DE812E-861B-4FB2-85F0-A9D219BE36FB}" type="pres">
      <dgm:prSet presAssocID="{F1DEA1FB-3D39-4AA0-9BB6-153B8BA8787B}" presName="hierChild3" presStyleCnt="0"/>
      <dgm:spPr/>
    </dgm:pt>
    <dgm:pt modelId="{A3959F34-D975-48B3-9A86-B48120A642DD}" type="pres">
      <dgm:prSet presAssocID="{B3517E80-9D26-43D0-B496-5349E3B86981}" presName="Name10" presStyleLbl="parChTrans1D2" presStyleIdx="1" presStyleCnt="5"/>
      <dgm:spPr/>
    </dgm:pt>
    <dgm:pt modelId="{C06098CC-C380-4423-A889-F8650B4245B9}" type="pres">
      <dgm:prSet presAssocID="{2C639A02-7605-4DD9-A42C-1310B7953EF2}" presName="hierRoot2" presStyleCnt="0"/>
      <dgm:spPr/>
    </dgm:pt>
    <dgm:pt modelId="{674C2EB2-1270-4FC4-8ED3-342E072C1A9F}" type="pres">
      <dgm:prSet presAssocID="{2C639A02-7605-4DD9-A42C-1310B7953EF2}" presName="composite2" presStyleCnt="0"/>
      <dgm:spPr/>
    </dgm:pt>
    <dgm:pt modelId="{F175C4EB-1705-4ECE-B7D3-10C62DF1E24F}" type="pres">
      <dgm:prSet presAssocID="{2C639A02-7605-4DD9-A42C-1310B7953EF2}" presName="image2" presStyleLbl="node2" presStyleIdx="1" presStyleCnt="5" custScaleX="268262" custScaleY="268866" custLinFactNeighborX="-20579" custLinFactNeighborY="142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</dgm:pt>
    <dgm:pt modelId="{0F241C1A-9AF1-4A51-9E7D-B1DBC2F1FE84}" type="pres">
      <dgm:prSet presAssocID="{2C639A02-7605-4DD9-A42C-1310B7953EF2}" presName="text2" presStyleLbl="revTx" presStyleIdx="2" presStyleCnt="6" custScaleX="271450" custScaleY="221821" custLinFactY="120843" custLinFactNeighborX="-89792" custLinFactNeighborY="200000">
        <dgm:presLayoutVars>
          <dgm:chPref val="3"/>
        </dgm:presLayoutVars>
      </dgm:prSet>
      <dgm:spPr/>
    </dgm:pt>
    <dgm:pt modelId="{5415D1EB-3DCA-45CB-9E6E-23807A0C0AC8}" type="pres">
      <dgm:prSet presAssocID="{2C639A02-7605-4DD9-A42C-1310B7953EF2}" presName="hierChild3" presStyleCnt="0"/>
      <dgm:spPr/>
    </dgm:pt>
    <dgm:pt modelId="{A6F327FE-984B-4CE4-869C-EF2C273633A9}" type="pres">
      <dgm:prSet presAssocID="{C4EC7E8E-F158-412E-BC11-DB368CFC0D13}" presName="Name10" presStyleLbl="parChTrans1D2" presStyleIdx="2" presStyleCnt="5"/>
      <dgm:spPr/>
    </dgm:pt>
    <dgm:pt modelId="{4388BD4D-E897-4D9D-9F3F-293BFEAED31E}" type="pres">
      <dgm:prSet presAssocID="{FDE6C2F0-2BA4-49AA-9E77-200EA7EBBD0D}" presName="hierRoot2" presStyleCnt="0"/>
      <dgm:spPr/>
    </dgm:pt>
    <dgm:pt modelId="{57AB90D8-89F5-41DC-822B-5EE9E188112F}" type="pres">
      <dgm:prSet presAssocID="{FDE6C2F0-2BA4-49AA-9E77-200EA7EBBD0D}" presName="composite2" presStyleCnt="0"/>
      <dgm:spPr/>
    </dgm:pt>
    <dgm:pt modelId="{82C06C96-8E73-4A24-9242-10A67962F3A1}" type="pres">
      <dgm:prSet presAssocID="{FDE6C2F0-2BA4-49AA-9E77-200EA7EBBD0D}" presName="image2" presStyleLbl="node2" presStyleIdx="2" presStyleCnt="5" custScaleX="266171" custScaleY="266468" custLinFactNeighborX="31044" custLinFactNeighborY="1135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2FA06DC3-6D66-4488-8B34-4ED791FB8782}" type="pres">
      <dgm:prSet presAssocID="{FDE6C2F0-2BA4-49AA-9E77-200EA7EBBD0D}" presName="text2" presStyleLbl="revTx" presStyleIdx="3" presStyleCnt="6" custScaleX="278204" custScaleY="209781" custLinFactY="121817" custLinFactNeighborX="-81868" custLinFactNeighborY="200000">
        <dgm:presLayoutVars>
          <dgm:chPref val="3"/>
        </dgm:presLayoutVars>
      </dgm:prSet>
      <dgm:spPr/>
    </dgm:pt>
    <dgm:pt modelId="{CD516942-4D3A-4FC8-820F-C93557173EEF}" type="pres">
      <dgm:prSet presAssocID="{FDE6C2F0-2BA4-49AA-9E77-200EA7EBBD0D}" presName="hierChild3" presStyleCnt="0"/>
      <dgm:spPr/>
    </dgm:pt>
    <dgm:pt modelId="{B8B4299C-91D5-4323-A893-951871E00BA5}" type="pres">
      <dgm:prSet presAssocID="{55A1E825-91A6-4335-A15D-BF0A8F0385A1}" presName="Name10" presStyleLbl="parChTrans1D2" presStyleIdx="3" presStyleCnt="5"/>
      <dgm:spPr/>
    </dgm:pt>
    <dgm:pt modelId="{941480E4-263B-4C30-A85F-A5D6B749BEC4}" type="pres">
      <dgm:prSet presAssocID="{D29D39CB-4BC0-409D-835D-50DB302BA1E9}" presName="hierRoot2" presStyleCnt="0"/>
      <dgm:spPr/>
    </dgm:pt>
    <dgm:pt modelId="{FDA78761-39FF-4BD5-8713-4B263CAF6611}" type="pres">
      <dgm:prSet presAssocID="{D29D39CB-4BC0-409D-835D-50DB302BA1E9}" presName="composite2" presStyleCnt="0"/>
      <dgm:spPr/>
    </dgm:pt>
    <dgm:pt modelId="{33150B24-E1D2-44F4-8577-74DD22C1ECBE}" type="pres">
      <dgm:prSet presAssocID="{D29D39CB-4BC0-409D-835D-50DB302BA1E9}" presName="image2" presStyleLbl="node2" presStyleIdx="3" presStyleCnt="5" custScaleX="266468" custScaleY="267063" custLinFactNeighborX="24663" custLinFactNeighborY="267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3000" r="-13000"/>
          </a:stretch>
        </a:blipFill>
      </dgm:spPr>
    </dgm:pt>
    <dgm:pt modelId="{0CB4C292-ADA8-42F2-9B06-60BAEAA7376B}" type="pres">
      <dgm:prSet presAssocID="{D29D39CB-4BC0-409D-835D-50DB302BA1E9}" presName="text2" presStyleLbl="revTx" presStyleIdx="4" presStyleCnt="6" custScaleX="237180" custScaleY="130123" custLinFactY="109371" custLinFactNeighborX="-69789" custLinFactNeighborY="200000">
        <dgm:presLayoutVars>
          <dgm:chPref val="3"/>
        </dgm:presLayoutVars>
      </dgm:prSet>
      <dgm:spPr/>
    </dgm:pt>
    <dgm:pt modelId="{0C331233-95AE-48AE-B52F-40CBE95AEA09}" type="pres">
      <dgm:prSet presAssocID="{D29D39CB-4BC0-409D-835D-50DB302BA1E9}" presName="hierChild3" presStyleCnt="0"/>
      <dgm:spPr/>
    </dgm:pt>
    <dgm:pt modelId="{B15F433A-E8AD-4A51-A8BD-66F03F9C369B}" type="pres">
      <dgm:prSet presAssocID="{A31B331F-5D48-455C-813D-A71499439D22}" presName="Name10" presStyleLbl="parChTrans1D2" presStyleIdx="4" presStyleCnt="5"/>
      <dgm:spPr/>
    </dgm:pt>
    <dgm:pt modelId="{F64115E6-1064-45B2-A173-6408D8EDF9BF}" type="pres">
      <dgm:prSet presAssocID="{C788D984-EDBD-4A66-8C7E-4A76618ECD22}" presName="hierRoot2" presStyleCnt="0"/>
      <dgm:spPr/>
    </dgm:pt>
    <dgm:pt modelId="{BCC08BCD-EF59-43B6-93C7-5FCFAF4CE2E1}" type="pres">
      <dgm:prSet presAssocID="{C788D984-EDBD-4A66-8C7E-4A76618ECD22}" presName="composite2" presStyleCnt="0"/>
      <dgm:spPr/>
    </dgm:pt>
    <dgm:pt modelId="{65039476-E3D0-4DC7-9162-B3121260F66E}" type="pres">
      <dgm:prSet presAssocID="{C788D984-EDBD-4A66-8C7E-4A76618ECD22}" presName="image2" presStyleLbl="node2" presStyleIdx="4" presStyleCnt="5" custScaleX="268262" custScaleY="267063" custLinFactNeighborX="10211" custLinFactNeighborY="613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E3FFF2E8-CF90-454B-BB5C-454C61E16267}" type="pres">
      <dgm:prSet presAssocID="{C788D984-EDBD-4A66-8C7E-4A76618ECD22}" presName="text2" presStyleLbl="revTx" presStyleIdx="5" presStyleCnt="6" custScaleX="192128" custLinFactY="100000" custLinFactNeighborX="-73216" custLinFactNeighborY="188511">
        <dgm:presLayoutVars>
          <dgm:chPref val="3"/>
        </dgm:presLayoutVars>
      </dgm:prSet>
      <dgm:spPr/>
    </dgm:pt>
    <dgm:pt modelId="{94FBD1DB-AB8E-452A-A0BF-49C0CF81C1D9}" type="pres">
      <dgm:prSet presAssocID="{C788D984-EDBD-4A66-8C7E-4A76618ECD22}" presName="hierChild3" presStyleCnt="0"/>
      <dgm:spPr/>
    </dgm:pt>
  </dgm:ptLst>
  <dgm:cxnLst>
    <dgm:cxn modelId="{9915E406-6B27-42FC-B201-D2F69555FFC7}" srcId="{3716C21C-CD4A-4E80-B5ED-80028A8B91CC}" destId="{D29D39CB-4BC0-409D-835D-50DB302BA1E9}" srcOrd="3" destOrd="0" parTransId="{55A1E825-91A6-4335-A15D-BF0A8F0385A1}" sibTransId="{330C500F-3E83-43E4-B394-BD7539C4ADE4}"/>
    <dgm:cxn modelId="{C62BE80B-67C1-4EF8-92C0-9B15C3EA84DA}" type="presOf" srcId="{FDE6C2F0-2BA4-49AA-9E77-200EA7EBBD0D}" destId="{2FA06DC3-6D66-4488-8B34-4ED791FB8782}" srcOrd="0" destOrd="0" presId="urn:microsoft.com/office/officeart/2009/layout/CirclePictureHierarchy"/>
    <dgm:cxn modelId="{9750A30F-A6C7-452F-87F2-C165E08BF5DF}" type="presOf" srcId="{C788D984-EDBD-4A66-8C7E-4A76618ECD22}" destId="{E3FFF2E8-CF90-454B-BB5C-454C61E16267}" srcOrd="0" destOrd="0" presId="urn:microsoft.com/office/officeart/2009/layout/CirclePictureHierarchy"/>
    <dgm:cxn modelId="{439A8C3B-D0A7-4D56-93ED-689F3D60DAD6}" type="presOf" srcId="{C4EC7E8E-F158-412E-BC11-DB368CFC0D13}" destId="{A6F327FE-984B-4CE4-869C-EF2C273633A9}" srcOrd="0" destOrd="0" presId="urn:microsoft.com/office/officeart/2009/layout/CirclePictureHierarchy"/>
    <dgm:cxn modelId="{8C7CD766-B462-4104-9556-6FAB9CCF0459}" type="presOf" srcId="{3716C21C-CD4A-4E80-B5ED-80028A8B91CC}" destId="{A7AAAD6E-E61E-498A-822F-DC8043245033}" srcOrd="0" destOrd="0" presId="urn:microsoft.com/office/officeart/2009/layout/CirclePictureHierarchy"/>
    <dgm:cxn modelId="{E986D54B-942D-4554-9A54-7C0549C04814}" type="presOf" srcId="{55A1E825-91A6-4335-A15D-BF0A8F0385A1}" destId="{B8B4299C-91D5-4323-A893-951871E00BA5}" srcOrd="0" destOrd="0" presId="urn:microsoft.com/office/officeart/2009/layout/CirclePictureHierarchy"/>
    <dgm:cxn modelId="{FD2D4770-EF6D-4B92-8109-F0D122117AFD}" srcId="{3716C21C-CD4A-4E80-B5ED-80028A8B91CC}" destId="{C788D984-EDBD-4A66-8C7E-4A76618ECD22}" srcOrd="4" destOrd="0" parTransId="{A31B331F-5D48-455C-813D-A71499439D22}" sibTransId="{27E108F3-4AE4-4A08-976B-D9C9F94D9325}"/>
    <dgm:cxn modelId="{A4E3CC70-D75A-4B1E-8E36-F51CC036C361}" srcId="{3716C21C-CD4A-4E80-B5ED-80028A8B91CC}" destId="{2C639A02-7605-4DD9-A42C-1310B7953EF2}" srcOrd="1" destOrd="0" parTransId="{B3517E80-9D26-43D0-B496-5349E3B86981}" sibTransId="{C9641C01-6672-4FA3-8CE2-7B64A2D0509C}"/>
    <dgm:cxn modelId="{468DD174-C13B-4EED-9CFE-CC1162BCEED6}" srcId="{288FE5C8-9DDA-49AD-8AA3-AC1F653C8F93}" destId="{3716C21C-CD4A-4E80-B5ED-80028A8B91CC}" srcOrd="0" destOrd="0" parTransId="{9F37802F-0B66-4E02-8FE7-4FE19DBD779D}" sibTransId="{3CAB8B0F-18F7-4C57-832A-88A9D50C1CBB}"/>
    <dgm:cxn modelId="{5224AD76-CE9D-4894-89D9-0A1D7B8BAEB1}" srcId="{3716C21C-CD4A-4E80-B5ED-80028A8B91CC}" destId="{FDE6C2F0-2BA4-49AA-9E77-200EA7EBBD0D}" srcOrd="2" destOrd="0" parTransId="{C4EC7E8E-F158-412E-BC11-DB368CFC0D13}" sibTransId="{46CD7204-A773-49BE-99F8-F7104F3AFA65}"/>
    <dgm:cxn modelId="{A5114987-46F7-4355-8EDE-A9400C044204}" type="presOf" srcId="{288FE5C8-9DDA-49AD-8AA3-AC1F653C8F93}" destId="{9E80B9D2-9BD9-4713-A4AC-893414408BC3}" srcOrd="0" destOrd="0" presId="urn:microsoft.com/office/officeart/2009/layout/CirclePictureHierarchy"/>
    <dgm:cxn modelId="{41D1DAC1-26AC-49F0-B8DD-C425A3DA2A73}" type="presOf" srcId="{B3517E80-9D26-43D0-B496-5349E3B86981}" destId="{A3959F34-D975-48B3-9A86-B48120A642DD}" srcOrd="0" destOrd="0" presId="urn:microsoft.com/office/officeart/2009/layout/CirclePictureHierarchy"/>
    <dgm:cxn modelId="{967F98CE-5A39-4B83-AE37-9BE757E413E4}" type="presOf" srcId="{A31B331F-5D48-455C-813D-A71499439D22}" destId="{B15F433A-E8AD-4A51-A8BD-66F03F9C369B}" srcOrd="0" destOrd="0" presId="urn:microsoft.com/office/officeart/2009/layout/CirclePictureHierarchy"/>
    <dgm:cxn modelId="{B60871D2-CDBA-4C71-8102-5813259092CC}" type="presOf" srcId="{0933A827-BA2F-41A0-B77D-EB19B2D4F1E2}" destId="{0E4BB650-E025-4734-8036-D19FACC6A8AD}" srcOrd="0" destOrd="0" presId="urn:microsoft.com/office/officeart/2009/layout/CirclePictureHierarchy"/>
    <dgm:cxn modelId="{66A30EE3-3E82-4AF2-B380-4FA7A9288B15}" type="presOf" srcId="{F1DEA1FB-3D39-4AA0-9BB6-153B8BA8787B}" destId="{2E4248DF-D49D-4BE3-A714-0972BC593609}" srcOrd="0" destOrd="0" presId="urn:microsoft.com/office/officeart/2009/layout/CirclePictureHierarchy"/>
    <dgm:cxn modelId="{C9E5FFE6-E34D-40E6-BB29-F980717CEAF0}" type="presOf" srcId="{2C639A02-7605-4DD9-A42C-1310B7953EF2}" destId="{0F241C1A-9AF1-4A51-9E7D-B1DBC2F1FE84}" srcOrd="0" destOrd="0" presId="urn:microsoft.com/office/officeart/2009/layout/CirclePictureHierarchy"/>
    <dgm:cxn modelId="{0DBF87F0-5B5B-4EA5-88D0-FAC1CEA1529F}" srcId="{3716C21C-CD4A-4E80-B5ED-80028A8B91CC}" destId="{F1DEA1FB-3D39-4AA0-9BB6-153B8BA8787B}" srcOrd="0" destOrd="0" parTransId="{0933A827-BA2F-41A0-B77D-EB19B2D4F1E2}" sibTransId="{A1413082-84CE-44C8-A568-7EA26B0B670E}"/>
    <dgm:cxn modelId="{787CD6F2-645D-428E-AEF5-E67B120239C5}" type="presOf" srcId="{D29D39CB-4BC0-409D-835D-50DB302BA1E9}" destId="{0CB4C292-ADA8-42F2-9B06-60BAEAA7376B}" srcOrd="0" destOrd="0" presId="urn:microsoft.com/office/officeart/2009/layout/CirclePictureHierarchy"/>
    <dgm:cxn modelId="{BC0CEA20-3A89-43AB-B24C-EDAA43A31FBB}" type="presParOf" srcId="{9E80B9D2-9BD9-4713-A4AC-893414408BC3}" destId="{78972EFA-C714-4C9F-A625-506AE70FEC62}" srcOrd="0" destOrd="0" presId="urn:microsoft.com/office/officeart/2009/layout/CirclePictureHierarchy"/>
    <dgm:cxn modelId="{B40DF23A-FB58-4E5F-80C1-BE172F515058}" type="presParOf" srcId="{78972EFA-C714-4C9F-A625-506AE70FEC62}" destId="{C007CC4E-35A8-45D1-B0B9-D7B82E6545C0}" srcOrd="0" destOrd="0" presId="urn:microsoft.com/office/officeart/2009/layout/CirclePictureHierarchy"/>
    <dgm:cxn modelId="{C38C67D4-A2E8-4C65-8F01-116E54D90B93}" type="presParOf" srcId="{C007CC4E-35A8-45D1-B0B9-D7B82E6545C0}" destId="{BAE9B55F-63F2-43C0-8F8A-95D54E2F0779}" srcOrd="0" destOrd="0" presId="urn:microsoft.com/office/officeart/2009/layout/CirclePictureHierarchy"/>
    <dgm:cxn modelId="{3C4E58E3-DD49-4D5A-8D0A-7944974E7A9E}" type="presParOf" srcId="{C007CC4E-35A8-45D1-B0B9-D7B82E6545C0}" destId="{A7AAAD6E-E61E-498A-822F-DC8043245033}" srcOrd="1" destOrd="0" presId="urn:microsoft.com/office/officeart/2009/layout/CirclePictureHierarchy"/>
    <dgm:cxn modelId="{67939E11-25C0-471F-9DBB-76D25267D4D8}" type="presParOf" srcId="{78972EFA-C714-4C9F-A625-506AE70FEC62}" destId="{A7BE1D96-EC6F-4D00-A006-51C4723ED57E}" srcOrd="1" destOrd="0" presId="urn:microsoft.com/office/officeart/2009/layout/CirclePictureHierarchy"/>
    <dgm:cxn modelId="{8CFDE095-3EA1-4C5C-B884-98BE27920D92}" type="presParOf" srcId="{A7BE1D96-EC6F-4D00-A006-51C4723ED57E}" destId="{0E4BB650-E025-4734-8036-D19FACC6A8AD}" srcOrd="0" destOrd="0" presId="urn:microsoft.com/office/officeart/2009/layout/CirclePictureHierarchy"/>
    <dgm:cxn modelId="{8B5CAD46-56D8-4FC8-BB89-7FA01A5D214D}" type="presParOf" srcId="{A7BE1D96-EC6F-4D00-A006-51C4723ED57E}" destId="{5F121A33-BCFF-4B75-83AC-50C6146B30BB}" srcOrd="1" destOrd="0" presId="urn:microsoft.com/office/officeart/2009/layout/CirclePictureHierarchy"/>
    <dgm:cxn modelId="{E43851AC-FBE3-45BD-969E-C015171450ED}" type="presParOf" srcId="{5F121A33-BCFF-4B75-83AC-50C6146B30BB}" destId="{7F621C67-76B5-4F8B-B68F-CC90FEFABB81}" srcOrd="0" destOrd="0" presId="urn:microsoft.com/office/officeart/2009/layout/CirclePictureHierarchy"/>
    <dgm:cxn modelId="{9A1C4BB9-2489-4DD5-898F-0696A321593D}" type="presParOf" srcId="{7F621C67-76B5-4F8B-B68F-CC90FEFABB81}" destId="{4AA36EEA-5F27-4476-9535-6110B60139FD}" srcOrd="0" destOrd="0" presId="urn:microsoft.com/office/officeart/2009/layout/CirclePictureHierarchy"/>
    <dgm:cxn modelId="{98AB231F-C734-4678-BCCF-CE9430D41551}" type="presParOf" srcId="{7F621C67-76B5-4F8B-B68F-CC90FEFABB81}" destId="{2E4248DF-D49D-4BE3-A714-0972BC593609}" srcOrd="1" destOrd="0" presId="urn:microsoft.com/office/officeart/2009/layout/CirclePictureHierarchy"/>
    <dgm:cxn modelId="{7BEA8EF8-F324-419E-8BD1-3858D29EFEEF}" type="presParOf" srcId="{5F121A33-BCFF-4B75-83AC-50C6146B30BB}" destId="{68DE812E-861B-4FB2-85F0-A9D219BE36FB}" srcOrd="1" destOrd="0" presId="urn:microsoft.com/office/officeart/2009/layout/CirclePictureHierarchy"/>
    <dgm:cxn modelId="{9E98C0C9-D9E0-4A7D-94F6-DC478FECB09C}" type="presParOf" srcId="{A7BE1D96-EC6F-4D00-A006-51C4723ED57E}" destId="{A3959F34-D975-48B3-9A86-B48120A642DD}" srcOrd="2" destOrd="0" presId="urn:microsoft.com/office/officeart/2009/layout/CirclePictureHierarchy"/>
    <dgm:cxn modelId="{7062EE75-F1A1-49B4-9B90-90E3F6323D8C}" type="presParOf" srcId="{A7BE1D96-EC6F-4D00-A006-51C4723ED57E}" destId="{C06098CC-C380-4423-A889-F8650B4245B9}" srcOrd="3" destOrd="0" presId="urn:microsoft.com/office/officeart/2009/layout/CirclePictureHierarchy"/>
    <dgm:cxn modelId="{3D831F55-9475-4C7F-8AF8-1D733F656480}" type="presParOf" srcId="{C06098CC-C380-4423-A889-F8650B4245B9}" destId="{674C2EB2-1270-4FC4-8ED3-342E072C1A9F}" srcOrd="0" destOrd="0" presId="urn:microsoft.com/office/officeart/2009/layout/CirclePictureHierarchy"/>
    <dgm:cxn modelId="{AC1967D4-DE1A-4F6C-89C8-E6C6314DC52B}" type="presParOf" srcId="{674C2EB2-1270-4FC4-8ED3-342E072C1A9F}" destId="{F175C4EB-1705-4ECE-B7D3-10C62DF1E24F}" srcOrd="0" destOrd="0" presId="urn:microsoft.com/office/officeart/2009/layout/CirclePictureHierarchy"/>
    <dgm:cxn modelId="{432176ED-8942-4E1E-B3C8-022B7BFCDD16}" type="presParOf" srcId="{674C2EB2-1270-4FC4-8ED3-342E072C1A9F}" destId="{0F241C1A-9AF1-4A51-9E7D-B1DBC2F1FE84}" srcOrd="1" destOrd="0" presId="urn:microsoft.com/office/officeart/2009/layout/CirclePictureHierarchy"/>
    <dgm:cxn modelId="{F03AC0F0-5532-460D-BA5F-86AFBBCDF866}" type="presParOf" srcId="{C06098CC-C380-4423-A889-F8650B4245B9}" destId="{5415D1EB-3DCA-45CB-9E6E-23807A0C0AC8}" srcOrd="1" destOrd="0" presId="urn:microsoft.com/office/officeart/2009/layout/CirclePictureHierarchy"/>
    <dgm:cxn modelId="{59ECB7AE-6FED-4E2C-B3B0-3F8082FA0BC3}" type="presParOf" srcId="{A7BE1D96-EC6F-4D00-A006-51C4723ED57E}" destId="{A6F327FE-984B-4CE4-869C-EF2C273633A9}" srcOrd="4" destOrd="0" presId="urn:microsoft.com/office/officeart/2009/layout/CirclePictureHierarchy"/>
    <dgm:cxn modelId="{3F27D993-7ADA-4E27-839B-DCF28702550F}" type="presParOf" srcId="{A7BE1D96-EC6F-4D00-A006-51C4723ED57E}" destId="{4388BD4D-E897-4D9D-9F3F-293BFEAED31E}" srcOrd="5" destOrd="0" presId="urn:microsoft.com/office/officeart/2009/layout/CirclePictureHierarchy"/>
    <dgm:cxn modelId="{F0909028-6D01-4C23-BC66-09F5B8FC8569}" type="presParOf" srcId="{4388BD4D-E897-4D9D-9F3F-293BFEAED31E}" destId="{57AB90D8-89F5-41DC-822B-5EE9E188112F}" srcOrd="0" destOrd="0" presId="urn:microsoft.com/office/officeart/2009/layout/CirclePictureHierarchy"/>
    <dgm:cxn modelId="{55490FC1-EC94-47D4-99CC-B0B0475752B4}" type="presParOf" srcId="{57AB90D8-89F5-41DC-822B-5EE9E188112F}" destId="{82C06C96-8E73-4A24-9242-10A67962F3A1}" srcOrd="0" destOrd="0" presId="urn:microsoft.com/office/officeart/2009/layout/CirclePictureHierarchy"/>
    <dgm:cxn modelId="{B218D76E-8F2F-474F-81BF-E1D64CAF891A}" type="presParOf" srcId="{57AB90D8-89F5-41DC-822B-5EE9E188112F}" destId="{2FA06DC3-6D66-4488-8B34-4ED791FB8782}" srcOrd="1" destOrd="0" presId="urn:microsoft.com/office/officeart/2009/layout/CirclePictureHierarchy"/>
    <dgm:cxn modelId="{A77EED97-C428-491D-95D9-D75B9D449F1D}" type="presParOf" srcId="{4388BD4D-E897-4D9D-9F3F-293BFEAED31E}" destId="{CD516942-4D3A-4FC8-820F-C93557173EEF}" srcOrd="1" destOrd="0" presId="urn:microsoft.com/office/officeart/2009/layout/CirclePictureHierarchy"/>
    <dgm:cxn modelId="{5F7D6238-0540-46AE-BC27-9EDD6882EE90}" type="presParOf" srcId="{A7BE1D96-EC6F-4D00-A006-51C4723ED57E}" destId="{B8B4299C-91D5-4323-A893-951871E00BA5}" srcOrd="6" destOrd="0" presId="urn:microsoft.com/office/officeart/2009/layout/CirclePictureHierarchy"/>
    <dgm:cxn modelId="{F682A8FC-BAFA-442E-B945-FE741C879604}" type="presParOf" srcId="{A7BE1D96-EC6F-4D00-A006-51C4723ED57E}" destId="{941480E4-263B-4C30-A85F-A5D6B749BEC4}" srcOrd="7" destOrd="0" presId="urn:microsoft.com/office/officeart/2009/layout/CirclePictureHierarchy"/>
    <dgm:cxn modelId="{4438C453-21BC-40FC-96EA-2CEC192477F1}" type="presParOf" srcId="{941480E4-263B-4C30-A85F-A5D6B749BEC4}" destId="{FDA78761-39FF-4BD5-8713-4B263CAF6611}" srcOrd="0" destOrd="0" presId="urn:microsoft.com/office/officeart/2009/layout/CirclePictureHierarchy"/>
    <dgm:cxn modelId="{EE6C82EF-249B-4916-BFAF-0BA875EB58D7}" type="presParOf" srcId="{FDA78761-39FF-4BD5-8713-4B263CAF6611}" destId="{33150B24-E1D2-44F4-8577-74DD22C1ECBE}" srcOrd="0" destOrd="0" presId="urn:microsoft.com/office/officeart/2009/layout/CirclePictureHierarchy"/>
    <dgm:cxn modelId="{E9A1B4F1-CB90-4F90-B912-BDAF8D0E469F}" type="presParOf" srcId="{FDA78761-39FF-4BD5-8713-4B263CAF6611}" destId="{0CB4C292-ADA8-42F2-9B06-60BAEAA7376B}" srcOrd="1" destOrd="0" presId="urn:microsoft.com/office/officeart/2009/layout/CirclePictureHierarchy"/>
    <dgm:cxn modelId="{97027B10-962C-41F9-AC06-3410279ACE7A}" type="presParOf" srcId="{941480E4-263B-4C30-A85F-A5D6B749BEC4}" destId="{0C331233-95AE-48AE-B52F-40CBE95AEA09}" srcOrd="1" destOrd="0" presId="urn:microsoft.com/office/officeart/2009/layout/CirclePictureHierarchy"/>
    <dgm:cxn modelId="{31395444-3547-4248-BC0C-77CCFE787C4A}" type="presParOf" srcId="{A7BE1D96-EC6F-4D00-A006-51C4723ED57E}" destId="{B15F433A-E8AD-4A51-A8BD-66F03F9C369B}" srcOrd="8" destOrd="0" presId="urn:microsoft.com/office/officeart/2009/layout/CirclePictureHierarchy"/>
    <dgm:cxn modelId="{8152FCC4-40BD-4AB6-AB6B-200D8C359AB9}" type="presParOf" srcId="{A7BE1D96-EC6F-4D00-A006-51C4723ED57E}" destId="{F64115E6-1064-45B2-A173-6408D8EDF9BF}" srcOrd="9" destOrd="0" presId="urn:microsoft.com/office/officeart/2009/layout/CirclePictureHierarchy"/>
    <dgm:cxn modelId="{D761629A-2C19-4FB0-9C1A-E10B0A3D51B2}" type="presParOf" srcId="{F64115E6-1064-45B2-A173-6408D8EDF9BF}" destId="{BCC08BCD-EF59-43B6-93C7-5FCFAF4CE2E1}" srcOrd="0" destOrd="0" presId="urn:microsoft.com/office/officeart/2009/layout/CirclePictureHierarchy"/>
    <dgm:cxn modelId="{EF0A295A-96CD-4110-BD43-61A1B34F008B}" type="presParOf" srcId="{BCC08BCD-EF59-43B6-93C7-5FCFAF4CE2E1}" destId="{65039476-E3D0-4DC7-9162-B3121260F66E}" srcOrd="0" destOrd="0" presId="urn:microsoft.com/office/officeart/2009/layout/CirclePictureHierarchy"/>
    <dgm:cxn modelId="{C3D56B62-77DA-4EF1-9B7C-FA710D724BC5}" type="presParOf" srcId="{BCC08BCD-EF59-43B6-93C7-5FCFAF4CE2E1}" destId="{E3FFF2E8-CF90-454B-BB5C-454C61E16267}" srcOrd="1" destOrd="0" presId="urn:microsoft.com/office/officeart/2009/layout/CirclePictureHierarchy"/>
    <dgm:cxn modelId="{D45D0D25-D6B7-4BDB-A9AA-E99856898202}" type="presParOf" srcId="{F64115E6-1064-45B2-A173-6408D8EDF9BF}" destId="{94FBD1DB-AB8E-452A-A0BF-49C0CF81C1D9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ED851A-0411-411A-B40F-1BC0671226D9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F165C7-701F-4372-8E63-8634ECB7387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/>
            <a:t>Atlas Projects will be utilized similar to the regular projects in Atlas.</a:t>
          </a:r>
        </a:p>
      </dgm:t>
    </dgm:pt>
    <dgm:pt modelId="{76DC73A6-F8B2-418E-99BA-364F4BE74D05}" type="parTrans" cxnId="{4A06B9C6-5DEB-45DA-93F2-D24BDA05A157}">
      <dgm:prSet/>
      <dgm:spPr/>
      <dgm:t>
        <a:bodyPr/>
        <a:lstStyle/>
        <a:p>
          <a:endParaRPr lang="en-US"/>
        </a:p>
      </dgm:t>
    </dgm:pt>
    <dgm:pt modelId="{B35FED84-425D-4571-B12E-BA1568DD112F}" type="sibTrans" cxnId="{4A06B9C6-5DEB-45DA-93F2-D24BDA05A157}">
      <dgm:prSet/>
      <dgm:spPr/>
      <dgm:t>
        <a:bodyPr/>
        <a:lstStyle/>
        <a:p>
          <a:endParaRPr lang="en-US"/>
        </a:p>
      </dgm:t>
    </dgm:pt>
    <dgm:pt modelId="{0B162F5F-7179-40B2-888A-117D3C2B6CF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/>
            <a:t>Budgets to be entered, managed as per the existing practice. Approved project budget will be required in order to be able to utilize the project.</a:t>
          </a:r>
        </a:p>
      </dgm:t>
    </dgm:pt>
    <dgm:pt modelId="{4FC7BE7A-B4F7-46DE-907C-3D177FF62041}" type="parTrans" cxnId="{79341122-03B2-4632-9670-D850352EF283}">
      <dgm:prSet/>
      <dgm:spPr/>
      <dgm:t>
        <a:bodyPr/>
        <a:lstStyle/>
        <a:p>
          <a:endParaRPr lang="en-US"/>
        </a:p>
      </dgm:t>
    </dgm:pt>
    <dgm:pt modelId="{49425817-B99E-45F2-8B0B-551FAD648BA0}" type="sibTrans" cxnId="{79341122-03B2-4632-9670-D850352EF283}">
      <dgm:prSet/>
      <dgm:spPr/>
      <dgm:t>
        <a:bodyPr/>
        <a:lstStyle/>
        <a:p>
          <a:endParaRPr lang="en-US"/>
        </a:p>
      </dgm:t>
    </dgm:pt>
    <dgm:pt modelId="{F7EC3552-8690-4680-97D7-A0529728423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/>
            <a:t>Project Risks to be entered in atlas.</a:t>
          </a:r>
        </a:p>
      </dgm:t>
    </dgm:pt>
    <dgm:pt modelId="{339F6523-605E-47C0-81D2-0130DFF253FB}" type="parTrans" cxnId="{8DF8B065-9EC5-4068-B0A5-057CAE55E906}">
      <dgm:prSet/>
      <dgm:spPr/>
      <dgm:t>
        <a:bodyPr/>
        <a:lstStyle/>
        <a:p>
          <a:endParaRPr lang="en-US"/>
        </a:p>
      </dgm:t>
    </dgm:pt>
    <dgm:pt modelId="{F7D8F1D4-A237-420C-BF1F-6570BAE39D66}" type="sibTrans" cxnId="{8DF8B065-9EC5-4068-B0A5-057CAE55E906}">
      <dgm:prSet/>
      <dgm:spPr/>
      <dgm:t>
        <a:bodyPr/>
        <a:lstStyle/>
        <a:p>
          <a:endParaRPr lang="en-US"/>
        </a:p>
      </dgm:t>
    </dgm:pt>
    <dgm:pt modelId="{0D1AB4E4-5838-4D81-B036-5AF3F38537C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/>
            <a:t>upload any relevant documents as per the existing practice.</a:t>
          </a:r>
        </a:p>
      </dgm:t>
    </dgm:pt>
    <dgm:pt modelId="{90E1CC68-2020-4F9F-B21B-B05574B974B8}" type="parTrans" cxnId="{AFBB21F4-5C28-4DEC-A463-D822FC8B0CFB}">
      <dgm:prSet/>
      <dgm:spPr/>
      <dgm:t>
        <a:bodyPr/>
        <a:lstStyle/>
        <a:p>
          <a:endParaRPr lang="en-US"/>
        </a:p>
      </dgm:t>
    </dgm:pt>
    <dgm:pt modelId="{CBA5C555-2A1D-46FE-B8C1-D02826EB7FAD}" type="sibTrans" cxnId="{AFBB21F4-5C28-4DEC-A463-D822FC8B0CFB}">
      <dgm:prSet/>
      <dgm:spPr/>
      <dgm:t>
        <a:bodyPr/>
        <a:lstStyle/>
        <a:p>
          <a:endParaRPr lang="en-US"/>
        </a:p>
      </dgm:t>
    </dgm:pt>
    <dgm:pt modelId="{71FBDCDD-48EC-49FA-A5A2-B013B91CE1B4}" type="pres">
      <dgm:prSet presAssocID="{E2ED851A-0411-411A-B40F-1BC0671226D9}" presName="root" presStyleCnt="0">
        <dgm:presLayoutVars>
          <dgm:dir/>
          <dgm:resizeHandles val="exact"/>
        </dgm:presLayoutVars>
      </dgm:prSet>
      <dgm:spPr/>
    </dgm:pt>
    <dgm:pt modelId="{0AA6ED1E-20A0-48DB-87AD-2B1D5FC584F3}" type="pres">
      <dgm:prSet presAssocID="{CEF165C7-701F-4372-8E63-8634ECB73876}" presName="compNode" presStyleCnt="0"/>
      <dgm:spPr/>
    </dgm:pt>
    <dgm:pt modelId="{D78F8B9D-6534-4F93-A0AE-77AE3735BE34}" type="pres">
      <dgm:prSet presAssocID="{CEF165C7-701F-4372-8E63-8634ECB73876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41A6E0B-DC15-4FA5-B2BE-BE535934798F}" type="pres">
      <dgm:prSet presAssocID="{CEF165C7-701F-4372-8E63-8634ECB7387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DAD441E3-FB68-4227-9568-6BC3885CAF16}" type="pres">
      <dgm:prSet presAssocID="{CEF165C7-701F-4372-8E63-8634ECB73876}" presName="spaceRect" presStyleCnt="0"/>
      <dgm:spPr/>
    </dgm:pt>
    <dgm:pt modelId="{779989BB-0F00-4529-A5E6-15BB71E2C884}" type="pres">
      <dgm:prSet presAssocID="{CEF165C7-701F-4372-8E63-8634ECB73876}" presName="textRect" presStyleLbl="revTx" presStyleIdx="0" presStyleCnt="4">
        <dgm:presLayoutVars>
          <dgm:chMax val="1"/>
          <dgm:chPref val="1"/>
        </dgm:presLayoutVars>
      </dgm:prSet>
      <dgm:spPr/>
    </dgm:pt>
    <dgm:pt modelId="{FFE6D00F-FA05-47D3-8D69-A8DAA7FDD249}" type="pres">
      <dgm:prSet presAssocID="{B35FED84-425D-4571-B12E-BA1568DD112F}" presName="sibTrans" presStyleCnt="0"/>
      <dgm:spPr/>
    </dgm:pt>
    <dgm:pt modelId="{D6E29B7D-171C-46E8-AFBC-D0A22193C458}" type="pres">
      <dgm:prSet presAssocID="{0B162F5F-7179-40B2-888A-117D3C2B6CF7}" presName="compNode" presStyleCnt="0"/>
      <dgm:spPr/>
    </dgm:pt>
    <dgm:pt modelId="{221159CD-5905-4CF0-9DE7-8E41F10B7355}" type="pres">
      <dgm:prSet presAssocID="{0B162F5F-7179-40B2-888A-117D3C2B6CF7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8D84A3D-C93F-408A-B7AA-24CFD1191BFE}" type="pres">
      <dgm:prSet presAssocID="{0B162F5F-7179-40B2-888A-117D3C2B6CF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0E13AFC1-8062-48AB-AA06-483F40486885}" type="pres">
      <dgm:prSet presAssocID="{0B162F5F-7179-40B2-888A-117D3C2B6CF7}" presName="spaceRect" presStyleCnt="0"/>
      <dgm:spPr/>
    </dgm:pt>
    <dgm:pt modelId="{58C3533C-84DA-480B-AA45-E4DF2525F942}" type="pres">
      <dgm:prSet presAssocID="{0B162F5F-7179-40B2-888A-117D3C2B6CF7}" presName="textRect" presStyleLbl="revTx" presStyleIdx="1" presStyleCnt="4">
        <dgm:presLayoutVars>
          <dgm:chMax val="1"/>
          <dgm:chPref val="1"/>
        </dgm:presLayoutVars>
      </dgm:prSet>
      <dgm:spPr/>
    </dgm:pt>
    <dgm:pt modelId="{F823B706-6068-4A01-8C95-AB58B3E483FE}" type="pres">
      <dgm:prSet presAssocID="{49425817-B99E-45F2-8B0B-551FAD648BA0}" presName="sibTrans" presStyleCnt="0"/>
      <dgm:spPr/>
    </dgm:pt>
    <dgm:pt modelId="{16EB3838-BB90-4C79-AF37-8A817CA5DE01}" type="pres">
      <dgm:prSet presAssocID="{F7EC3552-8690-4680-97D7-A05297284234}" presName="compNode" presStyleCnt="0"/>
      <dgm:spPr/>
    </dgm:pt>
    <dgm:pt modelId="{92DD2A2E-B5DA-467B-A3F2-655E8140434D}" type="pres">
      <dgm:prSet presAssocID="{F7EC3552-8690-4680-97D7-A05297284234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3585F98-AE52-4AFD-B230-511FDE9AA91D}" type="pres">
      <dgm:prSet presAssocID="{F7EC3552-8690-4680-97D7-A0529728423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8166184-8371-45DC-B161-09987A7E6D0B}" type="pres">
      <dgm:prSet presAssocID="{F7EC3552-8690-4680-97D7-A05297284234}" presName="spaceRect" presStyleCnt="0"/>
      <dgm:spPr/>
    </dgm:pt>
    <dgm:pt modelId="{00DE668F-B9EF-4CEB-BDD6-6CA6E4A7CA43}" type="pres">
      <dgm:prSet presAssocID="{F7EC3552-8690-4680-97D7-A05297284234}" presName="textRect" presStyleLbl="revTx" presStyleIdx="2" presStyleCnt="4">
        <dgm:presLayoutVars>
          <dgm:chMax val="1"/>
          <dgm:chPref val="1"/>
        </dgm:presLayoutVars>
      </dgm:prSet>
      <dgm:spPr/>
    </dgm:pt>
    <dgm:pt modelId="{8EB61AA5-4B5B-4620-AEC7-6358FA1C7EA4}" type="pres">
      <dgm:prSet presAssocID="{F7D8F1D4-A237-420C-BF1F-6570BAE39D66}" presName="sibTrans" presStyleCnt="0"/>
      <dgm:spPr/>
    </dgm:pt>
    <dgm:pt modelId="{37B53B10-0253-4A63-B938-648648A613FC}" type="pres">
      <dgm:prSet presAssocID="{0D1AB4E4-5838-4D81-B036-5AF3F38537C8}" presName="compNode" presStyleCnt="0"/>
      <dgm:spPr/>
    </dgm:pt>
    <dgm:pt modelId="{8C3FDC8B-BC12-4326-9EA2-50312F237E73}" type="pres">
      <dgm:prSet presAssocID="{0D1AB4E4-5838-4D81-B036-5AF3F38537C8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528E9C2-56C6-4DDC-9796-DFBB152BD8D5}" type="pres">
      <dgm:prSet presAssocID="{0D1AB4E4-5838-4D81-B036-5AF3F38537C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A2A7E45-88C5-4761-A4C4-7D99AE92471A}" type="pres">
      <dgm:prSet presAssocID="{0D1AB4E4-5838-4D81-B036-5AF3F38537C8}" presName="spaceRect" presStyleCnt="0"/>
      <dgm:spPr/>
    </dgm:pt>
    <dgm:pt modelId="{12877D41-BA52-49F4-A580-D3513D591424}" type="pres">
      <dgm:prSet presAssocID="{0D1AB4E4-5838-4D81-B036-5AF3F38537C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9341122-03B2-4632-9670-D850352EF283}" srcId="{E2ED851A-0411-411A-B40F-1BC0671226D9}" destId="{0B162F5F-7179-40B2-888A-117D3C2B6CF7}" srcOrd="1" destOrd="0" parTransId="{4FC7BE7A-B4F7-46DE-907C-3D177FF62041}" sibTransId="{49425817-B99E-45F2-8B0B-551FAD648BA0}"/>
    <dgm:cxn modelId="{0B35FD2F-5DBF-42AB-A24E-7E1D2CE7EA5F}" type="presOf" srcId="{E2ED851A-0411-411A-B40F-1BC0671226D9}" destId="{71FBDCDD-48EC-49FA-A5A2-B013B91CE1B4}" srcOrd="0" destOrd="0" presId="urn:microsoft.com/office/officeart/2018/5/layout/IconLeafLabelList"/>
    <dgm:cxn modelId="{0B349633-85F5-48DB-A8A1-8EE7180588DD}" type="presOf" srcId="{CEF165C7-701F-4372-8E63-8634ECB73876}" destId="{779989BB-0F00-4529-A5E6-15BB71E2C884}" srcOrd="0" destOrd="0" presId="urn:microsoft.com/office/officeart/2018/5/layout/IconLeafLabelList"/>
    <dgm:cxn modelId="{8DF8B065-9EC5-4068-B0A5-057CAE55E906}" srcId="{E2ED851A-0411-411A-B40F-1BC0671226D9}" destId="{F7EC3552-8690-4680-97D7-A05297284234}" srcOrd="2" destOrd="0" parTransId="{339F6523-605E-47C0-81D2-0130DFF253FB}" sibTransId="{F7D8F1D4-A237-420C-BF1F-6570BAE39D66}"/>
    <dgm:cxn modelId="{4E5A83B6-BF8F-41B0-863E-D9E2679DBDAB}" type="presOf" srcId="{0D1AB4E4-5838-4D81-B036-5AF3F38537C8}" destId="{12877D41-BA52-49F4-A580-D3513D591424}" srcOrd="0" destOrd="0" presId="urn:microsoft.com/office/officeart/2018/5/layout/IconLeafLabelList"/>
    <dgm:cxn modelId="{4A06B9C6-5DEB-45DA-93F2-D24BDA05A157}" srcId="{E2ED851A-0411-411A-B40F-1BC0671226D9}" destId="{CEF165C7-701F-4372-8E63-8634ECB73876}" srcOrd="0" destOrd="0" parTransId="{76DC73A6-F8B2-418E-99BA-364F4BE74D05}" sibTransId="{B35FED84-425D-4571-B12E-BA1568DD112F}"/>
    <dgm:cxn modelId="{C7E217CD-D026-4FC5-A6EF-48A15710F408}" type="presOf" srcId="{F7EC3552-8690-4680-97D7-A05297284234}" destId="{00DE668F-B9EF-4CEB-BDD6-6CA6E4A7CA43}" srcOrd="0" destOrd="0" presId="urn:microsoft.com/office/officeart/2018/5/layout/IconLeafLabelList"/>
    <dgm:cxn modelId="{AFBB21F4-5C28-4DEC-A463-D822FC8B0CFB}" srcId="{E2ED851A-0411-411A-B40F-1BC0671226D9}" destId="{0D1AB4E4-5838-4D81-B036-5AF3F38537C8}" srcOrd="3" destOrd="0" parTransId="{90E1CC68-2020-4F9F-B21B-B05574B974B8}" sibTransId="{CBA5C555-2A1D-46FE-B8C1-D02826EB7FAD}"/>
    <dgm:cxn modelId="{E38283F9-341F-4704-A23A-E7D40618822E}" type="presOf" srcId="{0B162F5F-7179-40B2-888A-117D3C2B6CF7}" destId="{58C3533C-84DA-480B-AA45-E4DF2525F942}" srcOrd="0" destOrd="0" presId="urn:microsoft.com/office/officeart/2018/5/layout/IconLeafLabelList"/>
    <dgm:cxn modelId="{7D405C2E-3485-4EFE-AB1C-5AB3F272B54E}" type="presParOf" srcId="{71FBDCDD-48EC-49FA-A5A2-B013B91CE1B4}" destId="{0AA6ED1E-20A0-48DB-87AD-2B1D5FC584F3}" srcOrd="0" destOrd="0" presId="urn:microsoft.com/office/officeart/2018/5/layout/IconLeafLabelList"/>
    <dgm:cxn modelId="{99550F88-CA37-4622-86DD-6F9F3AEDD52D}" type="presParOf" srcId="{0AA6ED1E-20A0-48DB-87AD-2B1D5FC584F3}" destId="{D78F8B9D-6534-4F93-A0AE-77AE3735BE34}" srcOrd="0" destOrd="0" presId="urn:microsoft.com/office/officeart/2018/5/layout/IconLeafLabelList"/>
    <dgm:cxn modelId="{BB6B1425-9C45-40AF-89E4-DA731EF02450}" type="presParOf" srcId="{0AA6ED1E-20A0-48DB-87AD-2B1D5FC584F3}" destId="{741A6E0B-DC15-4FA5-B2BE-BE535934798F}" srcOrd="1" destOrd="0" presId="urn:microsoft.com/office/officeart/2018/5/layout/IconLeafLabelList"/>
    <dgm:cxn modelId="{AADC59E0-6069-4644-9B8C-74F7FEF10A21}" type="presParOf" srcId="{0AA6ED1E-20A0-48DB-87AD-2B1D5FC584F3}" destId="{DAD441E3-FB68-4227-9568-6BC3885CAF16}" srcOrd="2" destOrd="0" presId="urn:microsoft.com/office/officeart/2018/5/layout/IconLeafLabelList"/>
    <dgm:cxn modelId="{3511D51E-1895-4D53-A464-3A1F145479BE}" type="presParOf" srcId="{0AA6ED1E-20A0-48DB-87AD-2B1D5FC584F3}" destId="{779989BB-0F00-4529-A5E6-15BB71E2C884}" srcOrd="3" destOrd="0" presId="urn:microsoft.com/office/officeart/2018/5/layout/IconLeafLabelList"/>
    <dgm:cxn modelId="{C64AB712-EAA2-40DE-B6C4-7ED8F931BEDB}" type="presParOf" srcId="{71FBDCDD-48EC-49FA-A5A2-B013B91CE1B4}" destId="{FFE6D00F-FA05-47D3-8D69-A8DAA7FDD249}" srcOrd="1" destOrd="0" presId="urn:microsoft.com/office/officeart/2018/5/layout/IconLeafLabelList"/>
    <dgm:cxn modelId="{0DF90BC3-022B-491A-B036-6E64047AC893}" type="presParOf" srcId="{71FBDCDD-48EC-49FA-A5A2-B013B91CE1B4}" destId="{D6E29B7D-171C-46E8-AFBC-D0A22193C458}" srcOrd="2" destOrd="0" presId="urn:microsoft.com/office/officeart/2018/5/layout/IconLeafLabelList"/>
    <dgm:cxn modelId="{35E3C9CB-7BA7-484D-B48F-D2C095372FB1}" type="presParOf" srcId="{D6E29B7D-171C-46E8-AFBC-D0A22193C458}" destId="{221159CD-5905-4CF0-9DE7-8E41F10B7355}" srcOrd="0" destOrd="0" presId="urn:microsoft.com/office/officeart/2018/5/layout/IconLeafLabelList"/>
    <dgm:cxn modelId="{B90AE3BE-9D86-485B-A497-0635E9DC011B}" type="presParOf" srcId="{D6E29B7D-171C-46E8-AFBC-D0A22193C458}" destId="{58D84A3D-C93F-408A-B7AA-24CFD1191BFE}" srcOrd="1" destOrd="0" presId="urn:microsoft.com/office/officeart/2018/5/layout/IconLeafLabelList"/>
    <dgm:cxn modelId="{C820CB27-23EF-4E1A-B04F-90B3EECB7BBF}" type="presParOf" srcId="{D6E29B7D-171C-46E8-AFBC-D0A22193C458}" destId="{0E13AFC1-8062-48AB-AA06-483F40486885}" srcOrd="2" destOrd="0" presId="urn:microsoft.com/office/officeart/2018/5/layout/IconLeafLabelList"/>
    <dgm:cxn modelId="{B5A044A7-E598-472A-AA6E-D50D100B5DBE}" type="presParOf" srcId="{D6E29B7D-171C-46E8-AFBC-D0A22193C458}" destId="{58C3533C-84DA-480B-AA45-E4DF2525F942}" srcOrd="3" destOrd="0" presId="urn:microsoft.com/office/officeart/2018/5/layout/IconLeafLabelList"/>
    <dgm:cxn modelId="{D114DB05-0784-402D-A1CF-327D8EE8493C}" type="presParOf" srcId="{71FBDCDD-48EC-49FA-A5A2-B013B91CE1B4}" destId="{F823B706-6068-4A01-8C95-AB58B3E483FE}" srcOrd="3" destOrd="0" presId="urn:microsoft.com/office/officeart/2018/5/layout/IconLeafLabelList"/>
    <dgm:cxn modelId="{0832B62C-5F60-40AF-9AC9-943787751EAA}" type="presParOf" srcId="{71FBDCDD-48EC-49FA-A5A2-B013B91CE1B4}" destId="{16EB3838-BB90-4C79-AF37-8A817CA5DE01}" srcOrd="4" destOrd="0" presId="urn:microsoft.com/office/officeart/2018/5/layout/IconLeafLabelList"/>
    <dgm:cxn modelId="{9BC1F634-B632-4015-937E-F797A5F6C10F}" type="presParOf" srcId="{16EB3838-BB90-4C79-AF37-8A817CA5DE01}" destId="{92DD2A2E-B5DA-467B-A3F2-655E8140434D}" srcOrd="0" destOrd="0" presId="urn:microsoft.com/office/officeart/2018/5/layout/IconLeafLabelList"/>
    <dgm:cxn modelId="{6762EA59-2460-49AE-9F15-24562BAEFB4F}" type="presParOf" srcId="{16EB3838-BB90-4C79-AF37-8A817CA5DE01}" destId="{A3585F98-AE52-4AFD-B230-511FDE9AA91D}" srcOrd="1" destOrd="0" presId="urn:microsoft.com/office/officeart/2018/5/layout/IconLeafLabelList"/>
    <dgm:cxn modelId="{EDB7A331-5746-4CD9-90BE-C9271709EC98}" type="presParOf" srcId="{16EB3838-BB90-4C79-AF37-8A817CA5DE01}" destId="{08166184-8371-45DC-B161-09987A7E6D0B}" srcOrd="2" destOrd="0" presId="urn:microsoft.com/office/officeart/2018/5/layout/IconLeafLabelList"/>
    <dgm:cxn modelId="{95211FEB-2CED-4124-B99C-00FF4E02E26C}" type="presParOf" srcId="{16EB3838-BB90-4C79-AF37-8A817CA5DE01}" destId="{00DE668F-B9EF-4CEB-BDD6-6CA6E4A7CA43}" srcOrd="3" destOrd="0" presId="urn:microsoft.com/office/officeart/2018/5/layout/IconLeafLabelList"/>
    <dgm:cxn modelId="{B32943C0-99AA-41C2-A05E-92DB131C4E0B}" type="presParOf" srcId="{71FBDCDD-48EC-49FA-A5A2-B013B91CE1B4}" destId="{8EB61AA5-4B5B-4620-AEC7-6358FA1C7EA4}" srcOrd="5" destOrd="0" presId="urn:microsoft.com/office/officeart/2018/5/layout/IconLeafLabelList"/>
    <dgm:cxn modelId="{B9917F6A-9FE0-48CC-9A57-B4BDBE726912}" type="presParOf" srcId="{71FBDCDD-48EC-49FA-A5A2-B013B91CE1B4}" destId="{37B53B10-0253-4A63-B938-648648A613FC}" srcOrd="6" destOrd="0" presId="urn:microsoft.com/office/officeart/2018/5/layout/IconLeafLabelList"/>
    <dgm:cxn modelId="{5C731599-EA7A-49DE-A80B-40E8B14ACA7C}" type="presParOf" srcId="{37B53B10-0253-4A63-B938-648648A613FC}" destId="{8C3FDC8B-BC12-4326-9EA2-50312F237E73}" srcOrd="0" destOrd="0" presId="urn:microsoft.com/office/officeart/2018/5/layout/IconLeafLabelList"/>
    <dgm:cxn modelId="{75F14664-E827-4559-82A2-12EE2D49DC81}" type="presParOf" srcId="{37B53B10-0253-4A63-B938-648648A613FC}" destId="{7528E9C2-56C6-4DDC-9796-DFBB152BD8D5}" srcOrd="1" destOrd="0" presId="urn:microsoft.com/office/officeart/2018/5/layout/IconLeafLabelList"/>
    <dgm:cxn modelId="{68C0E943-63D4-4BC0-9B47-DC589300E5F4}" type="presParOf" srcId="{37B53B10-0253-4A63-B938-648648A613FC}" destId="{6A2A7E45-88C5-4761-A4C4-7D99AE92471A}" srcOrd="2" destOrd="0" presId="urn:microsoft.com/office/officeart/2018/5/layout/IconLeafLabelList"/>
    <dgm:cxn modelId="{237AE2B8-F53B-4650-B076-0ABEDAEC3A08}" type="presParOf" srcId="{37B53B10-0253-4A63-B938-648648A613FC}" destId="{12877D41-BA52-49F4-A580-D3513D59142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04E17-F599-4DC0-B36F-45857DFBC5FF}">
      <dsp:nvSpPr>
        <dsp:cNvPr id="0" name=""/>
        <dsp:cNvSpPr/>
      </dsp:nvSpPr>
      <dsp:spPr>
        <a:xfrm>
          <a:off x="3092687" y="-123120"/>
          <a:ext cx="5230186" cy="5230186"/>
        </a:xfrm>
        <a:prstGeom prst="circularArrow">
          <a:avLst>
            <a:gd name="adj1" fmla="val 5274"/>
            <a:gd name="adj2" fmla="val 312630"/>
            <a:gd name="adj3" fmla="val 13801926"/>
            <a:gd name="adj4" fmla="val 17381127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E67AD-CE3E-49AA-9759-A51DE0A97B7F}">
      <dsp:nvSpPr>
        <dsp:cNvPr id="0" name=""/>
        <dsp:cNvSpPr/>
      </dsp:nvSpPr>
      <dsp:spPr>
        <a:xfrm>
          <a:off x="4479862" y="-106002"/>
          <a:ext cx="2455837" cy="1226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Submit request for allocation        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CC66"/>
              </a:solidFill>
            </a:rPr>
            <a:t>STARS</a:t>
          </a:r>
        </a:p>
      </dsp:txBody>
      <dsp:txXfrm>
        <a:off x="4539724" y="-46140"/>
        <a:ext cx="2336113" cy="1106555"/>
      </dsp:txXfrm>
    </dsp:sp>
    <dsp:sp modelId="{725730F0-6B66-44E6-96FE-FF45A4339B1C}">
      <dsp:nvSpPr>
        <dsp:cNvPr id="0" name=""/>
        <dsp:cNvSpPr/>
      </dsp:nvSpPr>
      <dsp:spPr>
        <a:xfrm>
          <a:off x="6317404" y="1214791"/>
          <a:ext cx="2455837" cy="12262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Secure financial resources</a:t>
          </a:r>
        </a:p>
      </dsp:txBody>
      <dsp:txXfrm>
        <a:off x="6377266" y="1274653"/>
        <a:ext cx="2336113" cy="1106555"/>
      </dsp:txXfrm>
    </dsp:sp>
    <dsp:sp modelId="{A2234BE4-B1F1-4AE7-9636-AFEFF32B6EED}">
      <dsp:nvSpPr>
        <dsp:cNvPr id="0" name=""/>
        <dsp:cNvSpPr/>
      </dsp:nvSpPr>
      <dsp:spPr>
        <a:xfrm>
          <a:off x="6317404" y="2758970"/>
          <a:ext cx="2455837" cy="12262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Create new outputs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 </a:t>
          </a:r>
          <a:r>
            <a:rPr lang="en-US" sz="1600" kern="1200">
              <a:solidFill>
                <a:srgbClr val="FFCC66"/>
              </a:solidFill>
            </a:rPr>
            <a:t>ATLAS</a:t>
          </a:r>
        </a:p>
      </dsp:txBody>
      <dsp:txXfrm>
        <a:off x="6377266" y="2818832"/>
        <a:ext cx="2336113" cy="1106555"/>
      </dsp:txXfrm>
    </dsp:sp>
    <dsp:sp modelId="{E25EC462-30A4-4BE6-92DB-EE42BEC7372F}">
      <dsp:nvSpPr>
        <dsp:cNvPr id="0" name=""/>
        <dsp:cNvSpPr/>
      </dsp:nvSpPr>
      <dsp:spPr>
        <a:xfrm>
          <a:off x="4479862" y="4137555"/>
          <a:ext cx="2455837" cy="1226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Mark new outputs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CC66"/>
              </a:solidFill>
            </a:rPr>
            <a:t>COVID-19 Marker</a:t>
          </a:r>
        </a:p>
      </dsp:txBody>
      <dsp:txXfrm>
        <a:off x="4539724" y="4197417"/>
        <a:ext cx="2336113" cy="1106555"/>
      </dsp:txXfrm>
    </dsp:sp>
    <dsp:sp modelId="{20A5C7FD-0F0F-4596-B9B4-A9D0212CD943}">
      <dsp:nvSpPr>
        <dsp:cNvPr id="0" name=""/>
        <dsp:cNvSpPr/>
      </dsp:nvSpPr>
      <dsp:spPr>
        <a:xfrm>
          <a:off x="2642319" y="2758970"/>
          <a:ext cx="2455837" cy="12262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Implement and Monitor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FFCC66"/>
              </a:solidFill>
            </a:rPr>
            <a:t>COVID-19 Monitoring Dashboard</a:t>
          </a:r>
        </a:p>
      </dsp:txBody>
      <dsp:txXfrm>
        <a:off x="2702181" y="2818832"/>
        <a:ext cx="2336113" cy="1106555"/>
      </dsp:txXfrm>
    </dsp:sp>
    <dsp:sp modelId="{5389FD35-0FBC-40E1-AFE5-62964725A029}">
      <dsp:nvSpPr>
        <dsp:cNvPr id="0" name=""/>
        <dsp:cNvSpPr/>
      </dsp:nvSpPr>
      <dsp:spPr>
        <a:xfrm>
          <a:off x="2642319" y="1214791"/>
          <a:ext cx="2455837" cy="1226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Report and Learn Lessons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FFCC66"/>
              </a:solidFill>
            </a:rPr>
            <a:t>COVID-19 Reporting Platform</a:t>
          </a:r>
          <a:endParaRPr lang="en-US" sz="1200" kern="1200">
            <a:solidFill>
              <a:srgbClr val="FFCC66"/>
            </a:solidFill>
          </a:endParaRPr>
        </a:p>
      </dsp:txBody>
      <dsp:txXfrm>
        <a:off x="2702181" y="1274653"/>
        <a:ext cx="2336113" cy="1106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29948-2DEC-4231-AC7D-BBF1ED8E6494}">
      <dsp:nvSpPr>
        <dsp:cNvPr id="0" name=""/>
        <dsp:cNvSpPr/>
      </dsp:nvSpPr>
      <dsp:spPr>
        <a:xfrm>
          <a:off x="4295142" y="2068706"/>
          <a:ext cx="214824" cy="1675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627"/>
              </a:lnTo>
              <a:lnTo>
                <a:pt x="214824" y="167562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59BF6-EBCC-4324-B457-041D1EE86E70}">
      <dsp:nvSpPr>
        <dsp:cNvPr id="0" name=""/>
        <dsp:cNvSpPr/>
      </dsp:nvSpPr>
      <dsp:spPr>
        <a:xfrm>
          <a:off x="4295142" y="2068706"/>
          <a:ext cx="214824" cy="6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793"/>
              </a:lnTo>
              <a:lnTo>
                <a:pt x="214824" y="65879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08561-C0AE-42F8-997D-AE7CE7F62467}">
      <dsp:nvSpPr>
        <dsp:cNvPr id="0" name=""/>
        <dsp:cNvSpPr/>
      </dsp:nvSpPr>
      <dsp:spPr>
        <a:xfrm>
          <a:off x="3418530" y="1049967"/>
          <a:ext cx="160530" cy="660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698"/>
              </a:lnTo>
              <a:lnTo>
                <a:pt x="160530" y="6606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E9B78-132D-48CC-B385-AB14ABC5C9B0}">
      <dsp:nvSpPr>
        <dsp:cNvPr id="0" name=""/>
        <dsp:cNvSpPr/>
      </dsp:nvSpPr>
      <dsp:spPr>
        <a:xfrm>
          <a:off x="1695770" y="2068706"/>
          <a:ext cx="150376" cy="1675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627"/>
              </a:lnTo>
              <a:lnTo>
                <a:pt x="150376" y="167562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F4122-FD69-4ED4-B368-00A0E3891C19}">
      <dsp:nvSpPr>
        <dsp:cNvPr id="0" name=""/>
        <dsp:cNvSpPr/>
      </dsp:nvSpPr>
      <dsp:spPr>
        <a:xfrm>
          <a:off x="1545393" y="2068706"/>
          <a:ext cx="150376" cy="1675627"/>
        </a:xfrm>
        <a:custGeom>
          <a:avLst/>
          <a:gdLst/>
          <a:ahLst/>
          <a:cxnLst/>
          <a:rect l="0" t="0" r="0" b="0"/>
          <a:pathLst>
            <a:path>
              <a:moveTo>
                <a:pt x="150376" y="0"/>
              </a:moveTo>
              <a:lnTo>
                <a:pt x="150376" y="1675627"/>
              </a:lnTo>
              <a:lnTo>
                <a:pt x="0" y="167562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57116-48A9-4B2C-9636-B12B65AAB2B6}">
      <dsp:nvSpPr>
        <dsp:cNvPr id="0" name=""/>
        <dsp:cNvSpPr/>
      </dsp:nvSpPr>
      <dsp:spPr>
        <a:xfrm>
          <a:off x="1695770" y="2068706"/>
          <a:ext cx="150376" cy="6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793"/>
              </a:lnTo>
              <a:lnTo>
                <a:pt x="150376" y="65879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C2CFE-5ABB-4793-9E00-A5DB8B7D31BC}">
      <dsp:nvSpPr>
        <dsp:cNvPr id="0" name=""/>
        <dsp:cNvSpPr/>
      </dsp:nvSpPr>
      <dsp:spPr>
        <a:xfrm>
          <a:off x="1545393" y="2068706"/>
          <a:ext cx="150376" cy="658793"/>
        </a:xfrm>
        <a:custGeom>
          <a:avLst/>
          <a:gdLst/>
          <a:ahLst/>
          <a:cxnLst/>
          <a:rect l="0" t="0" r="0" b="0"/>
          <a:pathLst>
            <a:path>
              <a:moveTo>
                <a:pt x="150376" y="0"/>
              </a:moveTo>
              <a:lnTo>
                <a:pt x="150376" y="658793"/>
              </a:lnTo>
              <a:lnTo>
                <a:pt x="0" y="65879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F6602-C9A4-4F15-B3D7-113C5731776E}">
      <dsp:nvSpPr>
        <dsp:cNvPr id="0" name=""/>
        <dsp:cNvSpPr/>
      </dsp:nvSpPr>
      <dsp:spPr>
        <a:xfrm>
          <a:off x="2411850" y="1049967"/>
          <a:ext cx="1006680" cy="660698"/>
        </a:xfrm>
        <a:custGeom>
          <a:avLst/>
          <a:gdLst/>
          <a:ahLst/>
          <a:cxnLst/>
          <a:rect l="0" t="0" r="0" b="0"/>
          <a:pathLst>
            <a:path>
              <a:moveTo>
                <a:pt x="1006680" y="0"/>
              </a:moveTo>
              <a:lnTo>
                <a:pt x="1006680" y="660698"/>
              </a:lnTo>
              <a:lnTo>
                <a:pt x="0" y="6606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011C6-64B9-4B2C-BDA6-873FD849E7D4}">
      <dsp:nvSpPr>
        <dsp:cNvPr id="0" name=""/>
        <dsp:cNvSpPr/>
      </dsp:nvSpPr>
      <dsp:spPr>
        <a:xfrm>
          <a:off x="2173023" y="0"/>
          <a:ext cx="2491014" cy="1049967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UNDP INTERNAL RESOURCES</a:t>
          </a:r>
        </a:p>
      </dsp:txBody>
      <dsp:txXfrm>
        <a:off x="2173023" y="0"/>
        <a:ext cx="2491014" cy="1049967"/>
      </dsp:txXfrm>
    </dsp:sp>
    <dsp:sp modelId="{1FCB46BA-459A-4DCC-BF5C-23D8CF961964}">
      <dsp:nvSpPr>
        <dsp:cNvPr id="0" name=""/>
        <dsp:cNvSpPr/>
      </dsp:nvSpPr>
      <dsp:spPr>
        <a:xfrm>
          <a:off x="979690" y="1352626"/>
          <a:ext cx="1432160" cy="716080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solidFill>
                <a:schemeClr val="bg1"/>
              </a:solidFill>
            </a:rPr>
            <a:t>TRAC RESOURCES</a:t>
          </a:r>
        </a:p>
      </dsp:txBody>
      <dsp:txXfrm>
        <a:off x="979690" y="1352626"/>
        <a:ext cx="1432160" cy="716080"/>
      </dsp:txXfrm>
    </dsp:sp>
    <dsp:sp modelId="{5B1A0206-4EEE-4A77-8DC2-8D715926AE5A}">
      <dsp:nvSpPr>
        <dsp:cNvPr id="0" name=""/>
        <dsp:cNvSpPr/>
      </dsp:nvSpPr>
      <dsp:spPr>
        <a:xfrm>
          <a:off x="113233" y="2369460"/>
          <a:ext cx="1432160" cy="71608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>
              <a:solidFill>
                <a:schemeClr val="tx1"/>
              </a:solidFill>
            </a:rPr>
            <a:t>TRAC1: already allocated</a:t>
          </a:r>
        </a:p>
      </dsp:txBody>
      <dsp:txXfrm>
        <a:off x="113233" y="2369460"/>
        <a:ext cx="1432160" cy="716080"/>
      </dsp:txXfrm>
    </dsp:sp>
    <dsp:sp modelId="{1AA1A7D1-CC42-4D18-9493-DD314C0D9D1A}">
      <dsp:nvSpPr>
        <dsp:cNvPr id="0" name=""/>
        <dsp:cNvSpPr/>
      </dsp:nvSpPr>
      <dsp:spPr>
        <a:xfrm>
          <a:off x="1846147" y="2369460"/>
          <a:ext cx="1432160" cy="71608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>
              <a:solidFill>
                <a:schemeClr val="tx1"/>
              </a:solidFill>
            </a:rPr>
            <a:t>TRAC2:  (RBX)</a:t>
          </a:r>
        </a:p>
      </dsp:txBody>
      <dsp:txXfrm>
        <a:off x="1846147" y="2369460"/>
        <a:ext cx="1432160" cy="716080"/>
      </dsp:txXfrm>
    </dsp:sp>
    <dsp:sp modelId="{6C5C4240-301A-4CB3-AF3D-10F60062475C}">
      <dsp:nvSpPr>
        <dsp:cNvPr id="0" name=""/>
        <dsp:cNvSpPr/>
      </dsp:nvSpPr>
      <dsp:spPr>
        <a:xfrm>
          <a:off x="113233" y="3386294"/>
          <a:ext cx="1432160" cy="71608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>
              <a:solidFill>
                <a:schemeClr val="tx1"/>
              </a:solidFill>
            </a:rPr>
            <a:t>Global/Regional PROG.: (BPPS/RB)</a:t>
          </a:r>
        </a:p>
      </dsp:txBody>
      <dsp:txXfrm>
        <a:off x="113233" y="3386294"/>
        <a:ext cx="1432160" cy="716080"/>
      </dsp:txXfrm>
    </dsp:sp>
    <dsp:sp modelId="{EAB9EA59-C588-4397-B5A4-B42C85CAE15E}">
      <dsp:nvSpPr>
        <dsp:cNvPr id="0" name=""/>
        <dsp:cNvSpPr/>
      </dsp:nvSpPr>
      <dsp:spPr>
        <a:xfrm>
          <a:off x="1846147" y="3386294"/>
          <a:ext cx="1432160" cy="71608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>
              <a:solidFill>
                <a:schemeClr val="tx1"/>
              </a:solidFill>
            </a:rPr>
            <a:t>TRAC3: (CB)</a:t>
          </a:r>
        </a:p>
      </dsp:txBody>
      <dsp:txXfrm>
        <a:off x="1846147" y="3386294"/>
        <a:ext cx="1432160" cy="716080"/>
      </dsp:txXfrm>
    </dsp:sp>
    <dsp:sp modelId="{7C668122-EE09-4464-985E-73A28A8EE601}">
      <dsp:nvSpPr>
        <dsp:cNvPr id="0" name=""/>
        <dsp:cNvSpPr/>
      </dsp:nvSpPr>
      <dsp:spPr>
        <a:xfrm>
          <a:off x="3579061" y="1352626"/>
          <a:ext cx="1432160" cy="716080"/>
        </a:xfrm>
        <a:prstGeom prst="rect">
          <a:avLst/>
        </a:prstGeom>
        <a:solidFill>
          <a:schemeClr val="accent1">
            <a:alpha val="9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bg1"/>
              </a:solidFill>
            </a:rPr>
            <a:t>NON TRAC RESOURCES</a:t>
          </a:r>
        </a:p>
      </dsp:txBody>
      <dsp:txXfrm>
        <a:off x="3579061" y="1352626"/>
        <a:ext cx="1432160" cy="716080"/>
      </dsp:txXfrm>
    </dsp:sp>
    <dsp:sp modelId="{D3792A13-43D0-498F-B381-86927D6A9F7F}">
      <dsp:nvSpPr>
        <dsp:cNvPr id="0" name=""/>
        <dsp:cNvSpPr/>
      </dsp:nvSpPr>
      <dsp:spPr>
        <a:xfrm>
          <a:off x="4509966" y="2369460"/>
          <a:ext cx="1432160" cy="716080"/>
        </a:xfrm>
        <a:prstGeom prst="rect">
          <a:avLst/>
        </a:prstGeom>
        <a:solidFill>
          <a:schemeClr val="accent1">
            <a:alpha val="9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00"/>
              </a:solidFill>
            </a:rPr>
            <a:t>11888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00"/>
              </a:solidFill>
            </a:rPr>
            <a:t>($20M)</a:t>
          </a:r>
        </a:p>
      </dsp:txBody>
      <dsp:txXfrm>
        <a:off x="4509966" y="2369460"/>
        <a:ext cx="1432160" cy="716080"/>
      </dsp:txXfrm>
    </dsp:sp>
    <dsp:sp modelId="{A609810A-3F7A-425C-812E-E30CB221A932}">
      <dsp:nvSpPr>
        <dsp:cNvPr id="0" name=""/>
        <dsp:cNvSpPr/>
      </dsp:nvSpPr>
      <dsp:spPr>
        <a:xfrm>
          <a:off x="4509966" y="3386294"/>
          <a:ext cx="1432160" cy="716080"/>
        </a:xfrm>
        <a:prstGeom prst="rect">
          <a:avLst/>
        </a:prstGeom>
        <a:solidFill>
          <a:schemeClr val="accent1">
            <a:alpha val="9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Reserves?? (impact funds)</a:t>
          </a:r>
        </a:p>
      </dsp:txBody>
      <dsp:txXfrm>
        <a:off x="4509966" y="3386294"/>
        <a:ext cx="1432160" cy="716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4287C-9F73-47A2-A547-705A3D50574C}">
      <dsp:nvSpPr>
        <dsp:cNvPr id="0" name=""/>
        <dsp:cNvSpPr/>
      </dsp:nvSpPr>
      <dsp:spPr>
        <a:xfrm>
          <a:off x="3004252" y="990323"/>
          <a:ext cx="873816" cy="2386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3816" y="238662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08561-C0AE-42F8-997D-AE7CE7F62467}">
      <dsp:nvSpPr>
        <dsp:cNvPr id="0" name=""/>
        <dsp:cNvSpPr/>
      </dsp:nvSpPr>
      <dsp:spPr>
        <a:xfrm>
          <a:off x="3004252" y="990323"/>
          <a:ext cx="865926" cy="99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638"/>
              </a:lnTo>
              <a:lnTo>
                <a:pt x="865926" y="9996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F6602-C9A4-4F15-B3D7-113C5731776E}">
      <dsp:nvSpPr>
        <dsp:cNvPr id="0" name=""/>
        <dsp:cNvSpPr/>
      </dsp:nvSpPr>
      <dsp:spPr>
        <a:xfrm>
          <a:off x="2278084" y="990323"/>
          <a:ext cx="726168" cy="999642"/>
        </a:xfrm>
        <a:custGeom>
          <a:avLst/>
          <a:gdLst/>
          <a:ahLst/>
          <a:cxnLst/>
          <a:rect l="0" t="0" r="0" b="0"/>
          <a:pathLst>
            <a:path>
              <a:moveTo>
                <a:pt x="726168" y="0"/>
              </a:moveTo>
              <a:lnTo>
                <a:pt x="726168" y="999642"/>
              </a:lnTo>
              <a:lnTo>
                <a:pt x="0" y="9996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011C6-64B9-4B2C-BDA6-873FD849E7D4}">
      <dsp:nvSpPr>
        <dsp:cNvPr id="0" name=""/>
        <dsp:cNvSpPr/>
      </dsp:nvSpPr>
      <dsp:spPr>
        <a:xfrm>
          <a:off x="1816987" y="1966"/>
          <a:ext cx="2374529" cy="98835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FFFF00"/>
              </a:solidFill>
            </a:rPr>
            <a:t>UNDP NON-CORE RESOURCES</a:t>
          </a:r>
        </a:p>
      </dsp:txBody>
      <dsp:txXfrm>
        <a:off x="1816987" y="1966"/>
        <a:ext cx="2374529" cy="988356"/>
      </dsp:txXfrm>
    </dsp:sp>
    <dsp:sp modelId="{1FCB46BA-459A-4DCC-BF5C-23D8CF961964}">
      <dsp:nvSpPr>
        <dsp:cNvPr id="0" name=""/>
        <dsp:cNvSpPr/>
      </dsp:nvSpPr>
      <dsp:spPr>
        <a:xfrm>
          <a:off x="352534" y="1256898"/>
          <a:ext cx="1925549" cy="1466135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solidFill>
                <a:schemeClr val="bg1"/>
              </a:solidFill>
            </a:rPr>
            <a:t>Repurposing Unspent balance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solidFill>
                <a:schemeClr val="bg1"/>
              </a:solidFill>
            </a:rPr>
            <a:t>  -$4.3bn /Aging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kern="1200">
              <a:solidFill>
                <a:schemeClr val="bg1"/>
              </a:solidFill>
            </a:rPr>
            <a:t>  - Donor negotiation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kern="1200">
              <a:solidFill>
                <a:schemeClr val="bg1"/>
              </a:solidFill>
            </a:rPr>
            <a:t>  - Project closure</a:t>
          </a:r>
        </a:p>
      </dsp:txBody>
      <dsp:txXfrm>
        <a:off x="352534" y="1256898"/>
        <a:ext cx="1925549" cy="1466135"/>
      </dsp:txXfrm>
    </dsp:sp>
    <dsp:sp modelId="{7C668122-EE09-4464-985E-73A28A8EE601}">
      <dsp:nvSpPr>
        <dsp:cNvPr id="0" name=""/>
        <dsp:cNvSpPr/>
      </dsp:nvSpPr>
      <dsp:spPr>
        <a:xfrm>
          <a:off x="3870179" y="1274340"/>
          <a:ext cx="1972404" cy="1431243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kern="1200">
              <a:solidFill>
                <a:schemeClr val="bg1"/>
              </a:solidFill>
            </a:rPr>
            <a:t>New Donor Funding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kern="1200">
              <a:solidFill>
                <a:schemeClr val="bg1"/>
              </a:solidFill>
            </a:rPr>
            <a:t>    - RM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kern="1200">
              <a:solidFill>
                <a:schemeClr val="bg1"/>
              </a:solidFill>
            </a:rPr>
            <a:t>    - Private sector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kern="1200">
              <a:solidFill>
                <a:schemeClr val="bg1"/>
              </a:solidFill>
            </a:rPr>
            <a:t>    - Individual donors</a:t>
          </a:r>
        </a:p>
      </dsp:txBody>
      <dsp:txXfrm>
        <a:off x="3870179" y="1274340"/>
        <a:ext cx="1972404" cy="1431243"/>
      </dsp:txXfrm>
    </dsp:sp>
    <dsp:sp modelId="{FB615D66-4FFB-42CD-82D7-47758F25D03F}">
      <dsp:nvSpPr>
        <dsp:cNvPr id="0" name=""/>
        <dsp:cNvSpPr/>
      </dsp:nvSpPr>
      <dsp:spPr>
        <a:xfrm>
          <a:off x="2091267" y="2822560"/>
          <a:ext cx="1786802" cy="1108766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bg1"/>
              </a:solidFill>
            </a:rPr>
            <a:t>VTF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bg1"/>
              </a:solidFill>
            </a:rPr>
            <a:t>  -Negotiation with BPPS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bg1"/>
              </a:solidFill>
            </a:rPr>
            <a:t>Fund managers</a:t>
          </a:r>
        </a:p>
      </dsp:txBody>
      <dsp:txXfrm>
        <a:off x="2091267" y="2822560"/>
        <a:ext cx="1786802" cy="1108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F433A-E8AD-4A51-A8BD-66F03F9C369B}">
      <dsp:nvSpPr>
        <dsp:cNvPr id="0" name=""/>
        <dsp:cNvSpPr/>
      </dsp:nvSpPr>
      <dsp:spPr>
        <a:xfrm>
          <a:off x="5342144" y="3183158"/>
          <a:ext cx="4249683" cy="272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28"/>
              </a:lnTo>
              <a:lnTo>
                <a:pt x="4249683" y="200028"/>
              </a:lnTo>
              <a:lnTo>
                <a:pt x="4249683" y="2726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4299C-91D5-4323-A893-951871E00BA5}">
      <dsp:nvSpPr>
        <dsp:cNvPr id="0" name=""/>
        <dsp:cNvSpPr/>
      </dsp:nvSpPr>
      <dsp:spPr>
        <a:xfrm>
          <a:off x="5342144" y="3183158"/>
          <a:ext cx="2168753" cy="256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27"/>
              </a:lnTo>
              <a:lnTo>
                <a:pt x="2168753" y="183927"/>
              </a:lnTo>
              <a:lnTo>
                <a:pt x="2168753" y="2565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327FE-984B-4CE4-869C-EF2C273633A9}">
      <dsp:nvSpPr>
        <dsp:cNvPr id="0" name=""/>
        <dsp:cNvSpPr/>
      </dsp:nvSpPr>
      <dsp:spPr>
        <a:xfrm>
          <a:off x="5207839" y="3183158"/>
          <a:ext cx="91440" cy="296928"/>
        </a:xfrm>
        <a:custGeom>
          <a:avLst/>
          <a:gdLst/>
          <a:ahLst/>
          <a:cxnLst/>
          <a:rect l="0" t="0" r="0" b="0"/>
          <a:pathLst>
            <a:path>
              <a:moveTo>
                <a:pt x="134304" y="0"/>
              </a:moveTo>
              <a:lnTo>
                <a:pt x="134304" y="224280"/>
              </a:lnTo>
              <a:lnTo>
                <a:pt x="45720" y="224280"/>
              </a:lnTo>
              <a:lnTo>
                <a:pt x="45720" y="2969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59F34-D975-48B3-9A86-B48120A642DD}">
      <dsp:nvSpPr>
        <dsp:cNvPr id="0" name=""/>
        <dsp:cNvSpPr/>
      </dsp:nvSpPr>
      <dsp:spPr>
        <a:xfrm>
          <a:off x="2750776" y="3183158"/>
          <a:ext cx="2591368" cy="250763"/>
        </a:xfrm>
        <a:custGeom>
          <a:avLst/>
          <a:gdLst/>
          <a:ahLst/>
          <a:cxnLst/>
          <a:rect l="0" t="0" r="0" b="0"/>
          <a:pathLst>
            <a:path>
              <a:moveTo>
                <a:pt x="2591368" y="0"/>
              </a:moveTo>
              <a:lnTo>
                <a:pt x="2591368" y="178116"/>
              </a:lnTo>
              <a:lnTo>
                <a:pt x="0" y="178116"/>
              </a:lnTo>
              <a:lnTo>
                <a:pt x="0" y="2507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BB650-E025-4734-8036-D19FACC6A8AD}">
      <dsp:nvSpPr>
        <dsp:cNvPr id="0" name=""/>
        <dsp:cNvSpPr/>
      </dsp:nvSpPr>
      <dsp:spPr>
        <a:xfrm>
          <a:off x="627806" y="3183158"/>
          <a:ext cx="4714338" cy="251265"/>
        </a:xfrm>
        <a:custGeom>
          <a:avLst/>
          <a:gdLst/>
          <a:ahLst/>
          <a:cxnLst/>
          <a:rect l="0" t="0" r="0" b="0"/>
          <a:pathLst>
            <a:path>
              <a:moveTo>
                <a:pt x="4714338" y="0"/>
              </a:moveTo>
              <a:lnTo>
                <a:pt x="4714338" y="178618"/>
              </a:lnTo>
              <a:lnTo>
                <a:pt x="0" y="178618"/>
              </a:lnTo>
              <a:lnTo>
                <a:pt x="0" y="2512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9B55F-63F2-43C0-8F8A-95D54E2F0779}">
      <dsp:nvSpPr>
        <dsp:cNvPr id="0" name=""/>
        <dsp:cNvSpPr/>
      </dsp:nvSpPr>
      <dsp:spPr>
        <a:xfrm>
          <a:off x="4466903" y="1495815"/>
          <a:ext cx="1750483" cy="16873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AAD6E-E61E-498A-822F-DC8043245033}">
      <dsp:nvSpPr>
        <dsp:cNvPr id="0" name=""/>
        <dsp:cNvSpPr/>
      </dsp:nvSpPr>
      <dsp:spPr>
        <a:xfrm>
          <a:off x="5933683" y="2173059"/>
          <a:ext cx="697418" cy="464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/>
        </a:p>
      </dsp:txBody>
      <dsp:txXfrm>
        <a:off x="5933683" y="2173059"/>
        <a:ext cx="697418" cy="464945"/>
      </dsp:txXfrm>
    </dsp:sp>
    <dsp:sp modelId="{4AA36EEA-5F27-4476-9535-6110B60139FD}">
      <dsp:nvSpPr>
        <dsp:cNvPr id="0" name=""/>
        <dsp:cNvSpPr/>
      </dsp:nvSpPr>
      <dsp:spPr>
        <a:xfrm>
          <a:off x="7650" y="3434424"/>
          <a:ext cx="1240312" cy="123755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248DF-D49D-4BE3-A714-0972BC593609}">
      <dsp:nvSpPr>
        <dsp:cNvPr id="0" name=""/>
        <dsp:cNvSpPr/>
      </dsp:nvSpPr>
      <dsp:spPr>
        <a:xfrm>
          <a:off x="0" y="4986459"/>
          <a:ext cx="1809466" cy="1084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FW1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GLOBAL WINDOW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FUND 28641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    ASL </a:t>
          </a:r>
        </a:p>
      </dsp:txBody>
      <dsp:txXfrm>
        <a:off x="0" y="4986459"/>
        <a:ext cx="1809466" cy="1084387"/>
      </dsp:txXfrm>
    </dsp:sp>
    <dsp:sp modelId="{F175C4EB-1705-4ECE-B7D3-10C62DF1E24F}">
      <dsp:nvSpPr>
        <dsp:cNvPr id="0" name=""/>
        <dsp:cNvSpPr/>
      </dsp:nvSpPr>
      <dsp:spPr>
        <a:xfrm>
          <a:off x="2127140" y="3433922"/>
          <a:ext cx="1247272" cy="125008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41C1A-9AF1-4A51-9E7D-B1DBC2F1FE84}">
      <dsp:nvSpPr>
        <dsp:cNvPr id="0" name=""/>
        <dsp:cNvSpPr/>
      </dsp:nvSpPr>
      <dsp:spPr>
        <a:xfrm>
          <a:off x="1854842" y="5027242"/>
          <a:ext cx="1893142" cy="1031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FW1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GLOBAL WINDOW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FUND 28642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  </a:t>
          </a:r>
          <a:r>
            <a:rPr lang="en-US" sz="1600" b="1" kern="1200">
              <a:highlight>
                <a:srgbClr val="FFFF00"/>
              </a:highlight>
            </a:rPr>
            <a:t>CASH</a:t>
          </a:r>
        </a:p>
      </dsp:txBody>
      <dsp:txXfrm>
        <a:off x="1854842" y="5027242"/>
        <a:ext cx="1893142" cy="1031347"/>
      </dsp:txXfrm>
    </dsp:sp>
    <dsp:sp modelId="{82C06C96-8E73-4A24-9242-10A67962F3A1}">
      <dsp:nvSpPr>
        <dsp:cNvPr id="0" name=""/>
        <dsp:cNvSpPr/>
      </dsp:nvSpPr>
      <dsp:spPr>
        <a:xfrm>
          <a:off x="4634784" y="3480087"/>
          <a:ext cx="1237550" cy="12389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06DC3-6D66-4488-8B34-4ED791FB8782}">
      <dsp:nvSpPr>
        <dsp:cNvPr id="0" name=""/>
        <dsp:cNvSpPr/>
      </dsp:nvSpPr>
      <dsp:spPr>
        <a:xfrm>
          <a:off x="4149318" y="5054186"/>
          <a:ext cx="1940245" cy="97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FW2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REGIONAL WINDOW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FUND: 28643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highlight>
                <a:srgbClr val="FFFF00"/>
              </a:highlight>
            </a:rPr>
            <a:t>CASH</a:t>
          </a:r>
        </a:p>
      </dsp:txBody>
      <dsp:txXfrm>
        <a:off x="4149318" y="5054186"/>
        <a:ext cx="1940245" cy="975367"/>
      </dsp:txXfrm>
    </dsp:sp>
    <dsp:sp modelId="{33150B24-E1D2-44F4-8577-74DD22C1ECBE}">
      <dsp:nvSpPr>
        <dsp:cNvPr id="0" name=""/>
        <dsp:cNvSpPr/>
      </dsp:nvSpPr>
      <dsp:spPr>
        <a:xfrm>
          <a:off x="6891433" y="3439734"/>
          <a:ext cx="1238931" cy="124169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4C292-ADA8-42F2-9B06-60BAEAA7376B}">
      <dsp:nvSpPr>
        <dsp:cNvPr id="0" name=""/>
        <dsp:cNvSpPr/>
      </dsp:nvSpPr>
      <dsp:spPr>
        <a:xfrm>
          <a:off x="6663621" y="5182885"/>
          <a:ext cx="1654137" cy="60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FW3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CO WINDOW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FUND:28644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highlight>
                <a:srgbClr val="FFFF00"/>
              </a:highlight>
            </a:rPr>
            <a:t>CASH</a:t>
          </a:r>
        </a:p>
      </dsp:txBody>
      <dsp:txXfrm>
        <a:off x="6663621" y="5182885"/>
        <a:ext cx="1654137" cy="605001"/>
      </dsp:txXfrm>
    </dsp:sp>
    <dsp:sp modelId="{65039476-E3D0-4DC7-9162-B3121260F66E}">
      <dsp:nvSpPr>
        <dsp:cNvPr id="0" name=""/>
        <dsp:cNvSpPr/>
      </dsp:nvSpPr>
      <dsp:spPr>
        <a:xfrm>
          <a:off x="8968191" y="3455835"/>
          <a:ext cx="1247272" cy="1241697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FF2E8-CF90-454B-BB5C-454C61E16267}">
      <dsp:nvSpPr>
        <dsp:cNvPr id="0" name=""/>
        <dsp:cNvSpPr/>
      </dsp:nvSpPr>
      <dsp:spPr>
        <a:xfrm>
          <a:off x="8944944" y="5155925"/>
          <a:ext cx="1339936" cy="464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CORE RESOURCES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TRAC1,2,3,RP,GP</a:t>
          </a:r>
        </a:p>
      </dsp:txBody>
      <dsp:txXfrm>
        <a:off x="8944944" y="5155925"/>
        <a:ext cx="1339936" cy="464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F8B9D-6534-4F93-A0AE-77AE3735BE34}">
      <dsp:nvSpPr>
        <dsp:cNvPr id="0" name=""/>
        <dsp:cNvSpPr/>
      </dsp:nvSpPr>
      <dsp:spPr>
        <a:xfrm>
          <a:off x="661568" y="647802"/>
          <a:ext cx="1456141" cy="1456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A6E0B-DC15-4FA5-B2BE-BE535934798F}">
      <dsp:nvSpPr>
        <dsp:cNvPr id="0" name=""/>
        <dsp:cNvSpPr/>
      </dsp:nvSpPr>
      <dsp:spPr>
        <a:xfrm>
          <a:off x="971893" y="958127"/>
          <a:ext cx="835490" cy="8354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989BB-0F00-4529-A5E6-15BB71E2C884}">
      <dsp:nvSpPr>
        <dsp:cNvPr id="0" name=""/>
        <dsp:cNvSpPr/>
      </dsp:nvSpPr>
      <dsp:spPr>
        <a:xfrm>
          <a:off x="196080" y="2557495"/>
          <a:ext cx="2387116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Atlas Projects will be utilized similar to the regular projects in Atlas.</a:t>
          </a:r>
        </a:p>
      </dsp:txBody>
      <dsp:txXfrm>
        <a:off x="196080" y="2557495"/>
        <a:ext cx="2387116" cy="832500"/>
      </dsp:txXfrm>
    </dsp:sp>
    <dsp:sp modelId="{221159CD-5905-4CF0-9DE7-8E41F10B7355}">
      <dsp:nvSpPr>
        <dsp:cNvPr id="0" name=""/>
        <dsp:cNvSpPr/>
      </dsp:nvSpPr>
      <dsp:spPr>
        <a:xfrm>
          <a:off x="3466430" y="647802"/>
          <a:ext cx="1456141" cy="1456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84A3D-C93F-408A-B7AA-24CFD1191BFE}">
      <dsp:nvSpPr>
        <dsp:cNvPr id="0" name=""/>
        <dsp:cNvSpPr/>
      </dsp:nvSpPr>
      <dsp:spPr>
        <a:xfrm>
          <a:off x="3776755" y="958127"/>
          <a:ext cx="835490" cy="8354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3533C-84DA-480B-AA45-E4DF2525F942}">
      <dsp:nvSpPr>
        <dsp:cNvPr id="0" name=""/>
        <dsp:cNvSpPr/>
      </dsp:nvSpPr>
      <dsp:spPr>
        <a:xfrm>
          <a:off x="3000942" y="2557495"/>
          <a:ext cx="2387116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Budgets to be entered, managed as per the existing practice. Approved project budget will be required in order to be able to utilize the project.</a:t>
          </a:r>
        </a:p>
      </dsp:txBody>
      <dsp:txXfrm>
        <a:off x="3000942" y="2557495"/>
        <a:ext cx="2387116" cy="832500"/>
      </dsp:txXfrm>
    </dsp:sp>
    <dsp:sp modelId="{92DD2A2E-B5DA-467B-A3F2-655E8140434D}">
      <dsp:nvSpPr>
        <dsp:cNvPr id="0" name=""/>
        <dsp:cNvSpPr/>
      </dsp:nvSpPr>
      <dsp:spPr>
        <a:xfrm>
          <a:off x="6271292" y="647802"/>
          <a:ext cx="1456141" cy="1456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85F98-AE52-4AFD-B230-511FDE9AA91D}">
      <dsp:nvSpPr>
        <dsp:cNvPr id="0" name=""/>
        <dsp:cNvSpPr/>
      </dsp:nvSpPr>
      <dsp:spPr>
        <a:xfrm>
          <a:off x="6581617" y="958127"/>
          <a:ext cx="835490" cy="8354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E668F-B9EF-4CEB-BDD6-6CA6E4A7CA43}">
      <dsp:nvSpPr>
        <dsp:cNvPr id="0" name=""/>
        <dsp:cNvSpPr/>
      </dsp:nvSpPr>
      <dsp:spPr>
        <a:xfrm>
          <a:off x="5805804" y="2557495"/>
          <a:ext cx="2387116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Project Risks to be entered in atlas.</a:t>
          </a:r>
        </a:p>
      </dsp:txBody>
      <dsp:txXfrm>
        <a:off x="5805804" y="2557495"/>
        <a:ext cx="2387116" cy="832500"/>
      </dsp:txXfrm>
    </dsp:sp>
    <dsp:sp modelId="{8C3FDC8B-BC12-4326-9EA2-50312F237E73}">
      <dsp:nvSpPr>
        <dsp:cNvPr id="0" name=""/>
        <dsp:cNvSpPr/>
      </dsp:nvSpPr>
      <dsp:spPr>
        <a:xfrm>
          <a:off x="9076154" y="647802"/>
          <a:ext cx="1456141" cy="1456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8E9C2-56C6-4DDC-9796-DFBB152BD8D5}">
      <dsp:nvSpPr>
        <dsp:cNvPr id="0" name=""/>
        <dsp:cNvSpPr/>
      </dsp:nvSpPr>
      <dsp:spPr>
        <a:xfrm>
          <a:off x="9386479" y="958127"/>
          <a:ext cx="835490" cy="8354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77D41-BA52-49F4-A580-D3513D591424}">
      <dsp:nvSpPr>
        <dsp:cNvPr id="0" name=""/>
        <dsp:cNvSpPr/>
      </dsp:nvSpPr>
      <dsp:spPr>
        <a:xfrm>
          <a:off x="8610666" y="2557495"/>
          <a:ext cx="2387116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upload any relevant documents as per the existing practice.</a:t>
          </a:r>
        </a:p>
      </dsp:txBody>
      <dsp:txXfrm>
        <a:off x="8610666" y="2557495"/>
        <a:ext cx="2387116" cy="83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D96AB-53DB-436E-A9F9-DC477FDCCDA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5EB4D-0111-4786-967B-E787848CF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3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Hanayo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93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Hanayo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89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Hanayo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8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Hanayo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79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Hanayo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9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1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4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4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Yazan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5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Yazan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48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Yazan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B4D-0111-4786-967B-E787848CFC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1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4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76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17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02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32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3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8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42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81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15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3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70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99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95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7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92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hyperlink" Target="https://popp.undp.org/UNDP_POPP_DOCUMENT_LIBRARY/Public/FRM_Atlas%20set-up%20and%20fee%20collection_Atlas%20Project%20Management%20Module%20User%20Guid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-apps.undp.org/UNDP.HQ.CPS2018/app/offic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SULTs@undp.org" TargetMode="External"/><Relationship Id="rId5" Type="http://schemas.openxmlformats.org/officeDocument/2006/relationships/hyperlink" Target="mailto:FundingWindows@undp.org" TargetMode="External"/><Relationship Id="rId4" Type="http://schemas.openxmlformats.org/officeDocument/2006/relationships/hyperlink" Target="mailto:ps.support@undp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undingWindows@undp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295" y="4847633"/>
            <a:ext cx="10353761" cy="940354"/>
          </a:xfrm>
        </p:spPr>
        <p:txBody>
          <a:bodyPr>
            <a:noAutofit/>
          </a:bodyPr>
          <a:lstStyle/>
          <a:p>
            <a:r>
              <a:rPr lang="en-US" sz="2400" b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rPr>
              <a:t>Project and Financial Management Guidance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046" y="4726054"/>
            <a:ext cx="10353761" cy="698458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C000"/>
                </a:solidFill>
              </a:rPr>
              <a:t>Tracking UNDP COVID-19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853CE-ED5A-427F-8A38-A273B7164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293" y="643466"/>
            <a:ext cx="7857064" cy="392853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1D6630D-45FF-4802-971A-C5D918DEDEDF}"/>
              </a:ext>
            </a:extLst>
          </p:cNvPr>
          <p:cNvSpPr txBox="1">
            <a:spLocks/>
          </p:cNvSpPr>
          <p:nvPr/>
        </p:nvSpPr>
        <p:spPr>
          <a:xfrm>
            <a:off x="923295" y="5942041"/>
            <a:ext cx="10353761" cy="1058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>
                <a:solidFill>
                  <a:srgbClr val="FFC000"/>
                </a:solidFill>
              </a:rPr>
              <a:t>Version 1.0</a:t>
            </a:r>
          </a:p>
          <a:p>
            <a:pPr>
              <a:spcBef>
                <a:spcPts val="600"/>
              </a:spcBef>
            </a:pPr>
            <a:r>
              <a:rPr lang="en-US" sz="1800">
                <a:solidFill>
                  <a:srgbClr val="FFC000"/>
                </a:solidFill>
              </a:rPr>
              <a:t>3 April 2020</a:t>
            </a:r>
          </a:p>
        </p:txBody>
      </p:sp>
    </p:spTree>
    <p:extLst>
      <p:ext uri="{BB962C8B-B14F-4D97-AF65-F5344CB8AC3E}">
        <p14:creationId xmlns:p14="http://schemas.microsoft.com/office/powerpoint/2010/main" val="181814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u="sng"/>
              <a:t>Atlas Projects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FC044-7BFE-4DC1-9DCF-7E2F48696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CD11F61F-1292-4478-AD38-5C4A9F7CC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836365"/>
              </p:ext>
            </p:extLst>
          </p:nvPr>
        </p:nvGraphicFramePr>
        <p:xfrm>
          <a:off x="499068" y="2084832"/>
          <a:ext cx="11193864" cy="403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8E4553-8204-4AD0-B608-D7B8498EA889}"/>
              </a:ext>
            </a:extLst>
          </p:cNvPr>
          <p:cNvSpPr txBox="1"/>
          <p:nvPr/>
        </p:nvSpPr>
        <p:spPr>
          <a:xfrm>
            <a:off x="784026" y="5937964"/>
            <a:ext cx="339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9"/>
              </a:rPr>
              <a:t>UNDP Project Management Guide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4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04A6-EF56-4725-A731-C8321397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27" y="1935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/>
              <a:t>MARK the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45E06-AB2A-4175-92F8-13C8C253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5" y="1693132"/>
            <a:ext cx="4610501" cy="4831883"/>
          </a:xfrm>
        </p:spPr>
        <p:txBody>
          <a:bodyPr>
            <a:normAutofit fontScale="85000" lnSpcReduction="20000"/>
          </a:bodyPr>
          <a:lstStyle/>
          <a:p>
            <a:r>
              <a:rPr lang="en-US" sz="1800"/>
              <a:t>24 hours after a new Output is created, tag the Output with</a:t>
            </a:r>
            <a:r>
              <a:rPr lang="en-US" sz="1800" b="1"/>
              <a:t> COVID-19 Marker.</a:t>
            </a:r>
            <a:r>
              <a:rPr lang="en-US" sz="1800"/>
              <a:t> </a:t>
            </a:r>
          </a:p>
          <a:p>
            <a:r>
              <a:rPr lang="en-US" sz="1800">
                <a:hlinkClick r:id="rId3"/>
              </a:rPr>
              <a:t>https://intranet-apps.undp.org/UNDP.HQ.CPS2018/app/offices</a:t>
            </a:r>
            <a:endParaRPr lang="en-US" sz="1800"/>
          </a:p>
          <a:p>
            <a:r>
              <a:rPr lang="en-US" sz="1800"/>
              <a:t>1. Select the respective office.</a:t>
            </a:r>
          </a:p>
          <a:p>
            <a:r>
              <a:rPr lang="en-US" sz="1800"/>
              <a:t>2. Click on Step3 link</a:t>
            </a:r>
          </a:p>
          <a:p>
            <a:r>
              <a:rPr lang="en-US" sz="1800"/>
              <a:t>3. Click on “Project Output Linking”</a:t>
            </a:r>
          </a:p>
          <a:p>
            <a:r>
              <a:rPr lang="en-US" sz="1800"/>
              <a:t>4. Click on the Output ID</a:t>
            </a:r>
          </a:p>
          <a:p>
            <a:r>
              <a:rPr lang="en-US" sz="1800"/>
              <a:t>5. Tag the output with COVID-19 Marker.  Select </a:t>
            </a:r>
            <a:r>
              <a:rPr lang="en-US" sz="1800" b="1"/>
              <a:t>one</a:t>
            </a:r>
            <a:r>
              <a:rPr lang="en-US" sz="1800"/>
              <a:t> from the three types of interventions.</a:t>
            </a:r>
          </a:p>
          <a:p>
            <a:r>
              <a:rPr lang="en-US" sz="1800"/>
              <a:t>- Addressing socio-economic impacts</a:t>
            </a:r>
          </a:p>
          <a:p>
            <a:r>
              <a:rPr lang="en-US" sz="1800"/>
              <a:t>- Inclusive and multi-sectoral crisis management and response</a:t>
            </a:r>
          </a:p>
          <a:p>
            <a:r>
              <a:rPr lang="en-US" sz="1800"/>
              <a:t>- Resilient health systems</a:t>
            </a:r>
          </a:p>
          <a:p>
            <a:r>
              <a:rPr lang="en-US" sz="1800"/>
              <a:t>6. Make sure other project markers are properly selected – LNOB, Partners Marker, SSC Marker, etc.</a:t>
            </a:r>
          </a:p>
          <a:p>
            <a:r>
              <a:rPr lang="en-US" sz="1800"/>
              <a:t>7. Click on “Save”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F5A8B-C1A1-4E8F-9593-0B0C904A5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629" y="1335024"/>
            <a:ext cx="5934028" cy="4954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CDC292-1AF2-48C3-B969-AC06DA3E4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3DE86-D09F-4494-B8D1-4D594DD30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452141">
            <a:off x="9686433" y="3108217"/>
            <a:ext cx="1028789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6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CDC292-1AF2-48C3-B969-AC06DA3E4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2330B7-45C5-420D-B1C7-536ED74F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000" y="0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/>
              <a:t>COVID-19 Monitoring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3D79F-ADE1-443D-BCB1-D233788CE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818" y="1914514"/>
            <a:ext cx="8001001" cy="4501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CE924B-62A0-4FA5-A034-3057E85AF433}"/>
              </a:ext>
            </a:extLst>
          </p:cNvPr>
          <p:cNvSpPr txBox="1"/>
          <p:nvPr/>
        </p:nvSpPr>
        <p:spPr>
          <a:xfrm>
            <a:off x="1007043" y="1096762"/>
            <a:ext cx="256994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Coming soon!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ABF88-B0F0-4443-A049-672E905F8032}"/>
              </a:ext>
            </a:extLst>
          </p:cNvPr>
          <p:cNvSpPr txBox="1"/>
          <p:nvPr/>
        </p:nvSpPr>
        <p:spPr>
          <a:xfrm>
            <a:off x="4274819" y="3615231"/>
            <a:ext cx="4494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>
                    <a:lumMod val="85000"/>
                  </a:schemeClr>
                </a:solidFill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52341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A10EC7A3-69AF-4ABB-93FB-6400C3FEFABC}"/>
              </a:ext>
            </a:extLst>
          </p:cNvPr>
          <p:cNvSpPr/>
          <p:nvPr/>
        </p:nvSpPr>
        <p:spPr>
          <a:xfrm>
            <a:off x="1755598" y="3107209"/>
            <a:ext cx="3147646" cy="3068516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DC292-1AF2-48C3-B969-AC06DA3E4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2330B7-45C5-420D-B1C7-536ED74F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376" y="224914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/>
              <a:t>COVID-19 reporting platform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C52AB7-0702-46FF-9C96-F07A0DB9C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086" y="3478012"/>
            <a:ext cx="2679685" cy="23269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i="1"/>
              <a:t>   Successes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/>
              <a:t>   Challenges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/>
              <a:t>   Lessons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/>
              <a:t>   Next Steps</a:t>
            </a:r>
          </a:p>
          <a:p>
            <a:pPr marL="0" indent="0">
              <a:buNone/>
            </a:pPr>
            <a:endParaRPr lang="en-US" sz="2400" b="1" i="1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C416FD-05C9-4D02-959C-BF3189CE4C2E}"/>
              </a:ext>
            </a:extLst>
          </p:cNvPr>
          <p:cNvSpPr txBox="1">
            <a:spLocks/>
          </p:cNvSpPr>
          <p:nvPr/>
        </p:nvSpPr>
        <p:spPr>
          <a:xfrm>
            <a:off x="1231726" y="2181799"/>
            <a:ext cx="9720073" cy="39170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400" i="1"/>
              <a:t>Simple format for progress and results analysis and reporting (1 para each)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ADD56-EEED-4AC1-AF3F-0D9534BF3825}"/>
              </a:ext>
            </a:extLst>
          </p:cNvPr>
          <p:cNvSpPr txBox="1"/>
          <p:nvPr/>
        </p:nvSpPr>
        <p:spPr>
          <a:xfrm>
            <a:off x="1231726" y="1462920"/>
            <a:ext cx="256994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Coming soon!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286F84A-2B74-47CF-A292-D8AD176568E6}"/>
              </a:ext>
            </a:extLst>
          </p:cNvPr>
          <p:cNvSpPr/>
          <p:nvPr/>
        </p:nvSpPr>
        <p:spPr>
          <a:xfrm>
            <a:off x="6461168" y="3720945"/>
            <a:ext cx="3975234" cy="1713297"/>
          </a:xfrm>
          <a:prstGeom prst="wedgeRoundRectCallout">
            <a:avLst>
              <a:gd name="adj1" fmla="val -80881"/>
              <a:gd name="adj2" fmla="val 1306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69405C-35AE-4B3D-A45D-E77BD3E6D60A}"/>
              </a:ext>
            </a:extLst>
          </p:cNvPr>
          <p:cNvSpPr txBox="1"/>
          <p:nvPr/>
        </p:nvSpPr>
        <p:spPr>
          <a:xfrm>
            <a:off x="6746077" y="4028949"/>
            <a:ext cx="3690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AI (Machine Learning) will be applied to analyze reported contents</a:t>
            </a:r>
          </a:p>
        </p:txBody>
      </p:sp>
    </p:spTree>
    <p:extLst>
      <p:ext uri="{BB962C8B-B14F-4D97-AF65-F5344CB8AC3E}">
        <p14:creationId xmlns:p14="http://schemas.microsoft.com/office/powerpoint/2010/main" val="351616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CDC292-1AF2-48C3-B969-AC06DA3E4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8BC7F67-6261-4DD7-97DB-04D04009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3" y="3429000"/>
            <a:ext cx="9720072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For questions, write to </a:t>
            </a:r>
            <a:br>
              <a:rPr lang="en-US"/>
            </a:br>
            <a:br>
              <a:rPr lang="en-US"/>
            </a:br>
            <a:r>
              <a:rPr lang="en-US" sz="3600"/>
              <a:t>[Atlas] </a:t>
            </a:r>
            <a:r>
              <a:rPr lang="en-US" sz="3600">
                <a:hlinkClick r:id="rId4"/>
              </a:rPr>
              <a:t>ps.support@undp.org</a:t>
            </a:r>
            <a:br>
              <a:rPr lang="en-US" sz="3600"/>
            </a:br>
            <a:br>
              <a:rPr lang="en-US" sz="3600"/>
            </a:br>
            <a:r>
              <a:rPr lang="en-US" sz="3600"/>
              <a:t>[funding windows] </a:t>
            </a:r>
            <a:r>
              <a:rPr lang="en-US" sz="3600">
                <a:hlinkClick r:id="rId5"/>
              </a:rPr>
              <a:t>FundingWindows@undp.org</a:t>
            </a:r>
            <a:br>
              <a:rPr lang="en-US" sz="3600"/>
            </a:br>
            <a:br>
              <a:rPr lang="en-US" sz="3600"/>
            </a:br>
            <a:r>
              <a:rPr lang="en-US" sz="3600"/>
              <a:t>[covid-19 marker / monitoring dashboard]  </a:t>
            </a:r>
            <a:r>
              <a:rPr lang="en-US" sz="3600">
                <a:hlinkClick r:id="rId6"/>
              </a:rPr>
              <a:t>RESULTs@undp.org</a:t>
            </a:r>
            <a:br>
              <a:rPr lang="en-US" sz="5400"/>
            </a:br>
            <a:r>
              <a:rPr lang="en-US" sz="5400"/>
              <a:t> </a:t>
            </a:r>
            <a:br>
              <a:rPr lang="en-US" sz="5400"/>
            </a:b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77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CDC292-1AF2-48C3-B969-AC06DA3E4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8BC7F67-6261-4DD7-97DB-04D04009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727" y="3294246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/>
              <a:t>Detailed slides</a:t>
            </a:r>
            <a:br>
              <a:rPr lang="en-US"/>
            </a:b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28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/>
              <a:t>Refresher</a:t>
            </a:r>
            <a:br>
              <a:rPr lang="en-US" sz="3600"/>
            </a:br>
            <a:r>
              <a:rPr lang="en-US" sz="3600"/>
              <a:t>Atlas Workflow for Creating New Project:</a:t>
            </a:r>
          </a:p>
        </p:txBody>
      </p:sp>
      <p:sp>
        <p:nvSpPr>
          <p:cNvPr id="4" name="Flowchart: Document 3"/>
          <p:cNvSpPr/>
          <p:nvPr/>
        </p:nvSpPr>
        <p:spPr>
          <a:xfrm>
            <a:off x="1928319" y="5108753"/>
            <a:ext cx="1386610" cy="81274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Create Project Proposal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2630769" y="2458211"/>
            <a:ext cx="1624889" cy="96819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Approve Proposal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11109" y="2942310"/>
            <a:ext cx="10515" cy="1355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634746" y="3708654"/>
            <a:ext cx="1142618" cy="5890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Revise or Withdraw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1024128" y="2768192"/>
            <a:ext cx="363855" cy="34823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No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5149825" y="2755695"/>
            <a:ext cx="392582" cy="3607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Yes</a:t>
            </a:r>
          </a:p>
        </p:txBody>
      </p:sp>
      <p:sp>
        <p:nvSpPr>
          <p:cNvPr id="12" name="Flowchart: Decision 11"/>
          <p:cNvSpPr/>
          <p:nvPr/>
        </p:nvSpPr>
        <p:spPr>
          <a:xfrm>
            <a:off x="4563314" y="3426408"/>
            <a:ext cx="1565604" cy="10774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Generate Award</a:t>
            </a:r>
          </a:p>
          <a:p>
            <a:pPr algn="ctr"/>
            <a:r>
              <a:rPr lang="en-US" sz="1200"/>
              <a:t>Project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6185916" y="4891429"/>
            <a:ext cx="1421892" cy="9901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Post Award/Project: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Targets/Results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7859878" y="2408452"/>
            <a:ext cx="1532839" cy="10179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Send to KK and Finalize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10504267" y="2755695"/>
            <a:ext cx="391057" cy="29070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Yes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8437473" y="3920795"/>
            <a:ext cx="377647" cy="37688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No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19340" y="3606012"/>
            <a:ext cx="1160909" cy="474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Project is Active “Ongoing”</a:t>
            </a:r>
          </a:p>
        </p:txBody>
      </p:sp>
      <p:cxnSp>
        <p:nvCxnSpPr>
          <p:cNvPr id="24" name="Straight Arrow Connector 23"/>
          <p:cNvCxnSpPr>
            <a:stCxn id="5" idx="1"/>
          </p:cNvCxnSpPr>
          <p:nvPr/>
        </p:nvCxnSpPr>
        <p:spPr>
          <a:xfrm flipH="1" flipV="1">
            <a:off x="1387983" y="2936060"/>
            <a:ext cx="1242786" cy="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  <a:endCxn id="8" idx="0"/>
          </p:cNvCxnSpPr>
          <p:nvPr/>
        </p:nvCxnSpPr>
        <p:spPr>
          <a:xfrm flipH="1">
            <a:off x="1206055" y="3116426"/>
            <a:ext cx="1" cy="592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4" idx="1"/>
          </p:cNvCxnSpPr>
          <p:nvPr/>
        </p:nvCxnSpPr>
        <p:spPr>
          <a:xfrm>
            <a:off x="1216571" y="5515127"/>
            <a:ext cx="7117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4"/>
          </p:cNvCxnSpPr>
          <p:nvPr/>
        </p:nvCxnSpPr>
        <p:spPr>
          <a:xfrm>
            <a:off x="1206055" y="4297680"/>
            <a:ext cx="642" cy="1217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3"/>
            <a:endCxn id="11" idx="1"/>
          </p:cNvCxnSpPr>
          <p:nvPr/>
        </p:nvCxnSpPr>
        <p:spPr>
          <a:xfrm flipV="1">
            <a:off x="4255658" y="2936061"/>
            <a:ext cx="894167" cy="6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2"/>
            <a:endCxn id="12" idx="0"/>
          </p:cNvCxnSpPr>
          <p:nvPr/>
        </p:nvCxnSpPr>
        <p:spPr>
          <a:xfrm>
            <a:off x="5346116" y="3116426"/>
            <a:ext cx="0" cy="30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2"/>
          </p:cNvCxnSpPr>
          <p:nvPr/>
        </p:nvCxnSpPr>
        <p:spPr>
          <a:xfrm>
            <a:off x="5346116" y="4503876"/>
            <a:ext cx="0" cy="882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3" idx="1"/>
          </p:cNvCxnSpPr>
          <p:nvPr/>
        </p:nvCxnSpPr>
        <p:spPr>
          <a:xfrm>
            <a:off x="5346116" y="5386500"/>
            <a:ext cx="8398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3" idx="0"/>
          </p:cNvCxnSpPr>
          <p:nvPr/>
        </p:nvCxnSpPr>
        <p:spPr>
          <a:xfrm flipV="1">
            <a:off x="6896862" y="2917430"/>
            <a:ext cx="0" cy="1973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4" idx="1"/>
          </p:cNvCxnSpPr>
          <p:nvPr/>
        </p:nvCxnSpPr>
        <p:spPr>
          <a:xfrm>
            <a:off x="6898234" y="2911450"/>
            <a:ext cx="961644" cy="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4" idx="2"/>
            <a:endCxn id="17" idx="0"/>
          </p:cNvCxnSpPr>
          <p:nvPr/>
        </p:nvCxnSpPr>
        <p:spPr>
          <a:xfrm flipH="1">
            <a:off x="8626297" y="3426408"/>
            <a:ext cx="1" cy="494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2"/>
          </p:cNvCxnSpPr>
          <p:nvPr/>
        </p:nvCxnSpPr>
        <p:spPr>
          <a:xfrm flipH="1">
            <a:off x="8626296" y="4297680"/>
            <a:ext cx="1" cy="1088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13" idx="3"/>
          </p:cNvCxnSpPr>
          <p:nvPr/>
        </p:nvCxnSpPr>
        <p:spPr>
          <a:xfrm flipH="1">
            <a:off x="7607808" y="5386500"/>
            <a:ext cx="10184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4" idx="3"/>
          </p:cNvCxnSpPr>
          <p:nvPr/>
        </p:nvCxnSpPr>
        <p:spPr>
          <a:xfrm flipV="1">
            <a:off x="9392717" y="2901046"/>
            <a:ext cx="1111550" cy="16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6" idx="2"/>
            <a:endCxn id="18" idx="0"/>
          </p:cNvCxnSpPr>
          <p:nvPr/>
        </p:nvCxnSpPr>
        <p:spPr>
          <a:xfrm flipH="1">
            <a:off x="10699795" y="3046398"/>
            <a:ext cx="1" cy="55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644785" y="4503876"/>
            <a:ext cx="230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Once this is done, the Allocation can be assigned and expenditures can be incurred. </a:t>
            </a:r>
          </a:p>
        </p:txBody>
      </p:sp>
      <p:sp>
        <p:nvSpPr>
          <p:cNvPr id="60" name="Double Brace 59"/>
          <p:cNvSpPr/>
          <p:nvPr/>
        </p:nvSpPr>
        <p:spPr>
          <a:xfrm>
            <a:off x="9590227" y="4503876"/>
            <a:ext cx="2362810" cy="646331"/>
          </a:xfrm>
          <a:prstGeom prst="brace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Decision 60"/>
          <p:cNvSpPr/>
          <p:nvPr/>
        </p:nvSpPr>
        <p:spPr>
          <a:xfrm>
            <a:off x="1902811" y="3594276"/>
            <a:ext cx="1437626" cy="82311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Submit Proposal</a:t>
            </a:r>
          </a:p>
        </p:txBody>
      </p:sp>
      <p:cxnSp>
        <p:nvCxnSpPr>
          <p:cNvPr id="66" name="Straight Arrow Connector 65"/>
          <p:cNvCxnSpPr>
            <a:stCxn id="4" idx="0"/>
            <a:endCxn id="61" idx="2"/>
          </p:cNvCxnSpPr>
          <p:nvPr/>
        </p:nvCxnSpPr>
        <p:spPr>
          <a:xfrm flipV="1">
            <a:off x="2621624" y="4417389"/>
            <a:ext cx="0" cy="69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072D8498-0393-4DED-B535-697CE20A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2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84B58-D8A5-4BF7-A94E-F9E0B05E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27" y="802715"/>
            <a:ext cx="3952644" cy="1499616"/>
          </a:xfrm>
        </p:spPr>
        <p:txBody>
          <a:bodyPr>
            <a:normAutofit fontScale="90000"/>
          </a:bodyPr>
          <a:lstStyle/>
          <a:p>
            <a:r>
              <a:rPr lang="en-US" sz="4000"/>
              <a:t>Create new output under existing Project</a:t>
            </a:r>
            <a:br>
              <a:rPr lang="en-US" sz="4000"/>
            </a:br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754EFE-FAA9-4D1D-AF91-85639EC9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99" y="2154847"/>
            <a:ext cx="4901324" cy="2504702"/>
          </a:xfrm>
        </p:spPr>
        <p:txBody>
          <a:bodyPr>
            <a:normAutofit/>
          </a:bodyPr>
          <a:lstStyle/>
          <a:p>
            <a:r>
              <a:rPr lang="en-US" sz="1600"/>
              <a:t>To create a new output in Atlas under an existing project, follow the navigation below:</a:t>
            </a:r>
          </a:p>
          <a:p>
            <a:r>
              <a:rPr lang="en-US" sz="1600" b="1"/>
              <a:t>Grants &gt; Project Management &gt; Approved Projects</a:t>
            </a:r>
          </a:p>
          <a:p>
            <a:r>
              <a:rPr lang="en-US" sz="1600"/>
              <a:t>Click on the (</a:t>
            </a:r>
            <a:r>
              <a:rPr lang="en-US" sz="1600" b="1"/>
              <a:t>+</a:t>
            </a:r>
            <a:r>
              <a:rPr lang="en-US" sz="1600"/>
              <a:t>) sign to add a new output and then fill the output information (</a:t>
            </a:r>
            <a:r>
              <a:rPr lang="en-US" sz="1600" i="1"/>
              <a:t>description, short description, start/end date etc.</a:t>
            </a:r>
            <a:r>
              <a:rPr lang="en-US" sz="1600"/>
              <a:t>)</a:t>
            </a:r>
          </a:p>
          <a:p>
            <a:r>
              <a:rPr lang="en-US" sz="1600"/>
              <a:t>Then you will need to enter the Activity ID and activity description then click 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4A64DD-56FF-4339-A8EE-C00F7652A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23" y="232117"/>
            <a:ext cx="6730278" cy="6393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AD4433-EBCB-483A-8084-9FA995306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99" y="5547653"/>
            <a:ext cx="2156457" cy="1078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CDE07-0903-4B5F-8539-884FF3765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781" y="4228420"/>
            <a:ext cx="1732261" cy="33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17C7A-CBA3-4733-B659-FE60B4023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6685" y="2159347"/>
            <a:ext cx="1520975" cy="142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8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EA81-4908-460C-AAF6-6B8EC841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593" y="546171"/>
            <a:ext cx="5631505" cy="1499616"/>
          </a:xfrm>
        </p:spPr>
        <p:txBody>
          <a:bodyPr>
            <a:normAutofit/>
          </a:bodyPr>
          <a:lstStyle/>
          <a:p>
            <a:r>
              <a:rPr lang="en-US" sz="4000"/>
              <a:t>The Project Budget (Funding Window)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BB7F5-2201-4853-A20D-9F92BAEF8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5" y="1974296"/>
            <a:ext cx="7069000" cy="4011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0457EE-45BA-4C5B-9B6D-56428E6DB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02FE3D-46E8-47A2-AB2C-2BF8C5CCC0E3}"/>
              </a:ext>
            </a:extLst>
          </p:cNvPr>
          <p:cNvSpPr txBox="1">
            <a:spLocks/>
          </p:cNvSpPr>
          <p:nvPr/>
        </p:nvSpPr>
        <p:spPr>
          <a:xfrm>
            <a:off x="312875" y="2397062"/>
            <a:ext cx="4133997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Please ensure to use the Funding Window fund code provided in the allocation letter.</a:t>
            </a:r>
          </a:p>
          <a:p>
            <a:r>
              <a:rPr lang="en-US" sz="2000"/>
              <a:t>A GMS rate of 7% “earn as-you-go” will likely apply (mentioned in the allocation letter).</a:t>
            </a:r>
          </a:p>
          <a:p>
            <a:r>
              <a:rPr lang="en-US" sz="2000"/>
              <a:t>Ensure the project is approved (if new), the output is active and the budget is </a:t>
            </a:r>
            <a:r>
              <a:rPr lang="en-US" sz="2000" err="1"/>
              <a:t>kk’d</a:t>
            </a:r>
            <a:r>
              <a:rPr lang="en-US" sz="2000"/>
              <a:t>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6867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92CD-4C25-460A-90E3-7B91DC6F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Validate Cash And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6AE7E-A924-4E1D-887C-6CC68318E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291" y="1654074"/>
            <a:ext cx="10858737" cy="4023360"/>
          </a:xfrm>
        </p:spPr>
        <p:txBody>
          <a:bodyPr/>
          <a:lstStyle/>
          <a:p>
            <a:r>
              <a:rPr lang="en-US" sz="1800"/>
              <a:t>Validate and make sure that for Cash Ledger (AX1) the cash is reflected and for Allocation Ledger (ALT) the allocation is reflected.</a:t>
            </a:r>
          </a:p>
          <a:p>
            <a:r>
              <a:rPr lang="en-US" sz="1800"/>
              <a:t>For Cash Ledger (AX1), it will be established once or twice a week by GSSC after the project budget was approved/finalized. (PAR_DP)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E99E1-7581-430A-8BBE-34044EF4C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08DD00-E14E-4511-A833-35A494AA7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223" y="3182287"/>
            <a:ext cx="5686805" cy="324383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D079457-D8E2-4D77-83C5-B29B5E77F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3113320"/>
            <a:ext cx="5919835" cy="338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7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869A-D01B-4732-8171-7A3EDEFF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52" y="193516"/>
            <a:ext cx="9720072" cy="1499616"/>
          </a:xfrm>
        </p:spPr>
        <p:txBody>
          <a:bodyPr/>
          <a:lstStyle/>
          <a:p>
            <a:r>
              <a:rPr lang="en-US"/>
              <a:t>Business flow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A2309-884E-4E6A-8BC7-27F9CFD54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BDFC25D-C810-4B74-BA50-B0F008DDD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076348"/>
              </p:ext>
            </p:extLst>
          </p:nvPr>
        </p:nvGraphicFramePr>
        <p:xfrm>
          <a:off x="388219" y="1486057"/>
          <a:ext cx="11415562" cy="525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E5A80A-F00B-43FD-8F19-42E45ACC6E35}"/>
              </a:ext>
            </a:extLst>
          </p:cNvPr>
          <p:cNvSpPr txBox="1"/>
          <p:nvPr/>
        </p:nvSpPr>
        <p:spPr>
          <a:xfrm>
            <a:off x="6997567" y="1271745"/>
            <a:ext cx="8758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C000"/>
                </a:solidFill>
              </a:rPr>
              <a:t>Ready!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87814-D572-4164-85C2-5FA798CD1FE0}"/>
              </a:ext>
            </a:extLst>
          </p:cNvPr>
          <p:cNvSpPr txBox="1"/>
          <p:nvPr/>
        </p:nvSpPr>
        <p:spPr>
          <a:xfrm>
            <a:off x="8824763" y="2470851"/>
            <a:ext cx="8758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C000"/>
                </a:solidFill>
              </a:rPr>
              <a:t>Ready!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37A82-6AE5-4939-9347-0B19FD2C72B3}"/>
              </a:ext>
            </a:extLst>
          </p:cNvPr>
          <p:cNvSpPr txBox="1"/>
          <p:nvPr/>
        </p:nvSpPr>
        <p:spPr>
          <a:xfrm>
            <a:off x="8909789" y="5266227"/>
            <a:ext cx="8758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C000"/>
                </a:solidFill>
              </a:rPr>
              <a:t>Ready!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771D4F-6344-4CF7-979D-084D161F7F78}"/>
              </a:ext>
            </a:extLst>
          </p:cNvPr>
          <p:cNvSpPr txBox="1"/>
          <p:nvPr/>
        </p:nvSpPr>
        <p:spPr>
          <a:xfrm>
            <a:off x="6997567" y="6335509"/>
            <a:ext cx="8758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C000"/>
                </a:solidFill>
              </a:rPr>
              <a:t>Ready!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FA41A8-CC8A-4A07-91BA-D95CB1EBDAC1}"/>
              </a:ext>
            </a:extLst>
          </p:cNvPr>
          <p:cNvSpPr txBox="1"/>
          <p:nvPr/>
        </p:nvSpPr>
        <p:spPr>
          <a:xfrm>
            <a:off x="1819173" y="5187277"/>
            <a:ext cx="1463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C000"/>
                </a:solidFill>
              </a:rPr>
              <a:t>Coming soon!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66121-A4B8-4A75-A88A-5EB83C496A00}"/>
              </a:ext>
            </a:extLst>
          </p:cNvPr>
          <p:cNvSpPr txBox="1"/>
          <p:nvPr/>
        </p:nvSpPr>
        <p:spPr>
          <a:xfrm>
            <a:off x="1819173" y="2470851"/>
            <a:ext cx="1463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C000"/>
                </a:solidFill>
              </a:rPr>
              <a:t>Coming soon!</a:t>
            </a:r>
          </a:p>
        </p:txBody>
      </p:sp>
    </p:spTree>
    <p:extLst>
      <p:ext uri="{BB962C8B-B14F-4D97-AF65-F5344CB8AC3E}">
        <p14:creationId xmlns:p14="http://schemas.microsoft.com/office/powerpoint/2010/main" val="9863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869A-D01B-4732-8171-7A3EDEFF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25" y="362004"/>
            <a:ext cx="9720072" cy="1499616"/>
          </a:xfrm>
        </p:spPr>
        <p:txBody>
          <a:bodyPr>
            <a:normAutofit/>
          </a:bodyPr>
          <a:lstStyle/>
          <a:p>
            <a:r>
              <a:rPr lang="en-US" sz="4400"/>
              <a:t>Requests for RRF Country Allocation (STARS)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40289-B1AF-406A-8EE3-D7912A34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504" y="1817438"/>
            <a:ext cx="10381809" cy="480286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/>
              <a:t> </a:t>
            </a:r>
            <a:r>
              <a:rPr lang="en-US" sz="2800" i="1"/>
              <a:t>Submission for all types of COVID-19 support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/>
              <a:t> Category for Covid-19 Rapid Response Facility (RRF) Country Allocation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/>
              <a:t> All requests managed in STARS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/>
              <a:t> Consultations for decision take place offline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/>
              <a:t> Data available in STARS Power BI Analytics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/>
              <a:t> Plan to add field for amount approved and project ID to link to the allocation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A2309-884E-4E6A-8BC7-27F9CFD54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5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869A-D01B-4732-8171-7A3EDEFF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93516"/>
            <a:ext cx="9720072" cy="1499616"/>
          </a:xfrm>
        </p:spPr>
        <p:txBody>
          <a:bodyPr>
            <a:normAutofit/>
          </a:bodyPr>
          <a:lstStyle/>
          <a:p>
            <a:r>
              <a:rPr lang="en-US" sz="4400"/>
              <a:t>Requests for RRF Country Allocation (STARS)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40289-B1AF-406A-8EE3-D7912A34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17" y="2245620"/>
            <a:ext cx="4471898" cy="44188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i="1"/>
              <a:t> Submission for all types of COVID-19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/>
              <a:t> Category for RRF Country Allocation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/>
              <a:t> All requests managed in STARS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/>
              <a:t> Consultations for decision take place offline</a:t>
            </a:r>
          </a:p>
          <a:p>
            <a:pPr marL="0" indent="0">
              <a:buNone/>
            </a:pPr>
            <a:endParaRPr lang="en-US" sz="2400" b="1"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A2309-884E-4E6A-8BC7-27F9CFD54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A91067-CCAF-4A54-984B-DB1105501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521" y="115648"/>
            <a:ext cx="7951362" cy="65488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387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869A-D01B-4732-8171-7A3EDEFF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05" y="7699"/>
            <a:ext cx="9720072" cy="1499616"/>
          </a:xfrm>
        </p:spPr>
        <p:txBody>
          <a:bodyPr>
            <a:normAutofit/>
          </a:bodyPr>
          <a:lstStyle/>
          <a:p>
            <a:r>
              <a:rPr lang="en-US" sz="4400"/>
              <a:t>STARS Data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40289-B1AF-406A-8EE3-D7912A34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45" y="1847182"/>
            <a:ext cx="4442934" cy="44188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i="1"/>
              <a:t> COVID-19 Requests available in STARS PowerBI Analytics, including RRF Allocation and direct support</a:t>
            </a:r>
          </a:p>
          <a:p>
            <a:pPr marL="0" indent="0">
              <a:buNone/>
            </a:pPr>
            <a:endParaRPr lang="en-US" sz="1600" i="1"/>
          </a:p>
          <a:p>
            <a:pPr marL="0" indent="0">
              <a:buNone/>
            </a:pPr>
            <a:r>
              <a:rPr lang="en-US" sz="2400" i="1"/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/>
              <a:t> Power BI improvements (export function, additional filtering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/>
              <a:t> Plan to add field for amount approved and project ID to link to the allocation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i="1"/>
          </a:p>
          <a:p>
            <a:pPr marL="0" indent="0">
              <a:buNone/>
            </a:pPr>
            <a:endParaRPr lang="en-US" sz="2400" b="1"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A2309-884E-4E6A-8BC7-27F9CFD54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DF9E74-1009-40AC-B4C1-B8E7E6F52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405" y="1560416"/>
            <a:ext cx="6547963" cy="47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869A-D01B-4732-8171-7A3EDEFF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48" y="355960"/>
            <a:ext cx="9720072" cy="1499616"/>
          </a:xfrm>
        </p:spPr>
        <p:txBody>
          <a:bodyPr/>
          <a:lstStyle/>
          <a:p>
            <a:r>
              <a:rPr lang="en-US"/>
              <a:t>Moving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A2309-884E-4E6A-8BC7-27F9CFD54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BC6D28B-AAC6-4A56-BED9-FBA7535641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972" y="1855576"/>
          <a:ext cx="6055360" cy="410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E63CA262-182F-495C-9481-0C82B05B05DA}"/>
              </a:ext>
            </a:extLst>
          </p:cNvPr>
          <p:cNvGraphicFramePr>
            <a:graphicFrameLocks/>
          </p:cNvGraphicFramePr>
          <p:nvPr/>
        </p:nvGraphicFramePr>
        <p:xfrm>
          <a:off x="6187440" y="1862032"/>
          <a:ext cx="6055360" cy="410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6842BF-0E32-48DE-B6FD-0ED095A31560}"/>
              </a:ext>
            </a:extLst>
          </p:cNvPr>
          <p:cNvCxnSpPr/>
          <p:nvPr/>
        </p:nvCxnSpPr>
        <p:spPr>
          <a:xfrm>
            <a:off x="6172494" y="1609052"/>
            <a:ext cx="29892" cy="4886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DF1DE9-0E5D-40C2-B9A8-2EA893B52560}"/>
              </a:ext>
            </a:extLst>
          </p:cNvPr>
          <p:cNvCxnSpPr>
            <a:cxnSpLocks/>
          </p:cNvCxnSpPr>
          <p:nvPr/>
        </p:nvCxnSpPr>
        <p:spPr>
          <a:xfrm>
            <a:off x="9215120" y="2885440"/>
            <a:ext cx="0" cy="175768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Left Brace 19">
            <a:extLst>
              <a:ext uri="{FF2B5EF4-FFF2-40B4-BE49-F238E27FC236}">
                <a16:creationId xmlns:a16="http://schemas.microsoft.com/office/drawing/2014/main" id="{B0C60C73-E2B5-44DE-BE22-82A78CE14AA3}"/>
              </a:ext>
            </a:extLst>
          </p:cNvPr>
          <p:cNvSpPr/>
          <p:nvPr/>
        </p:nvSpPr>
        <p:spPr>
          <a:xfrm rot="16200000">
            <a:off x="1809250" y="5368065"/>
            <a:ext cx="312345" cy="1943549"/>
          </a:xfrm>
          <a:prstGeom prst="leftBrace">
            <a:avLst>
              <a:gd name="adj1" fmla="val 8333"/>
              <a:gd name="adj2" fmla="val 530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D34D5D40-B72D-4F4D-9686-C82390E38FA1}"/>
              </a:ext>
            </a:extLst>
          </p:cNvPr>
          <p:cNvSpPr/>
          <p:nvPr/>
        </p:nvSpPr>
        <p:spPr>
          <a:xfrm rot="16200000">
            <a:off x="4968053" y="5392157"/>
            <a:ext cx="312345" cy="1943549"/>
          </a:xfrm>
          <a:prstGeom prst="leftBrace">
            <a:avLst>
              <a:gd name="adj1" fmla="val 8333"/>
              <a:gd name="adj2" fmla="val 530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689CFE-7CE3-494F-BEF0-5A8724A4F3A2}"/>
              </a:ext>
            </a:extLst>
          </p:cNvPr>
          <p:cNvSpPr txBox="1"/>
          <p:nvPr/>
        </p:nvSpPr>
        <p:spPr>
          <a:xfrm>
            <a:off x="1602820" y="6339839"/>
            <a:ext cx="102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Non GMS  but DPC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1824F7-6AA5-4A26-8D37-AC813FE3F0B2}"/>
              </a:ext>
            </a:extLst>
          </p:cNvPr>
          <p:cNvSpPr txBox="1"/>
          <p:nvPr/>
        </p:nvSpPr>
        <p:spPr>
          <a:xfrm>
            <a:off x="4990592" y="6520104"/>
            <a:ext cx="54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DPC</a:t>
            </a:r>
          </a:p>
        </p:txBody>
      </p:sp>
    </p:spTree>
    <p:extLst>
      <p:ext uri="{BB962C8B-B14F-4D97-AF65-F5344CB8AC3E}">
        <p14:creationId xmlns:p14="http://schemas.microsoft.com/office/powerpoint/2010/main" val="41827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3BB5-573F-46F1-ADE0-3297DFE3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UNDP Funding Windows </a:t>
            </a:r>
            <a:br>
              <a:rPr lang="en-US" sz="4000"/>
            </a:br>
            <a:r>
              <a:rPr lang="en-US" sz="4000"/>
              <a:t>dedicated COVID-19 Fund Codes in Atlas: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B59F9-F3D1-4179-84E1-3E01A0CAC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69" y="169413"/>
            <a:ext cx="2156457" cy="1078229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8906ED3-6329-481E-AA68-D9D7F49A70F6}"/>
              </a:ext>
            </a:extLst>
          </p:cNvPr>
          <p:cNvGraphicFramePr/>
          <p:nvPr/>
        </p:nvGraphicFramePr>
        <p:xfrm>
          <a:off x="928624" y="460845"/>
          <a:ext cx="10796016" cy="627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911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AECA-DE54-4654-AE82-3709275F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/>
              <a:t>undp Covid-19 Response:</a:t>
            </a:r>
            <a:br>
              <a:rPr lang="en-US" sz="4000"/>
            </a:br>
            <a:r>
              <a:rPr lang="en-US" sz="4000"/>
              <a:t>Corporate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FDEB5-C9ED-4D6E-B5DB-25DD938C8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1665FDF-1394-4079-8B4F-1B85315BE9A2}"/>
              </a:ext>
            </a:extLst>
          </p:cNvPr>
          <p:cNvGraphicFramePr>
            <a:graphicFrameLocks noGrp="1"/>
          </p:cNvGraphicFramePr>
          <p:nvPr/>
        </p:nvGraphicFramePr>
        <p:xfrm>
          <a:off x="442502" y="2094357"/>
          <a:ext cx="11283208" cy="29928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74479">
                  <a:extLst>
                    <a:ext uri="{9D8B030D-6E8A-4147-A177-3AD203B41FA5}">
                      <a16:colId xmlns:a16="http://schemas.microsoft.com/office/drawing/2014/main" val="2967719659"/>
                    </a:ext>
                  </a:extLst>
                </a:gridCol>
                <a:gridCol w="3515468">
                  <a:extLst>
                    <a:ext uri="{9D8B030D-6E8A-4147-A177-3AD203B41FA5}">
                      <a16:colId xmlns:a16="http://schemas.microsoft.com/office/drawing/2014/main" val="391487886"/>
                    </a:ext>
                  </a:extLst>
                </a:gridCol>
                <a:gridCol w="2923432">
                  <a:extLst>
                    <a:ext uri="{9D8B030D-6E8A-4147-A177-3AD203B41FA5}">
                      <a16:colId xmlns:a16="http://schemas.microsoft.com/office/drawing/2014/main" val="2207274151"/>
                    </a:ext>
                  </a:extLst>
                </a:gridCol>
                <a:gridCol w="2869829">
                  <a:extLst>
                    <a:ext uri="{9D8B030D-6E8A-4147-A177-3AD203B41FA5}">
                      <a16:colId xmlns:a16="http://schemas.microsoft.com/office/drawing/2014/main" val="293810258"/>
                    </a:ext>
                  </a:extLst>
                </a:gridCol>
              </a:tblGrid>
              <a:tr h="45713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Application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Digital Platform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Atlas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IRRF Linking Platform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765893"/>
                  </a:ext>
                </a:extLst>
              </a:tr>
              <a:tr h="450398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/>
                        <a:t>Team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/>
                        <a:t>IMT, BPPS and Crisis Bureau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/>
                        <a:t>OFRM, IMT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/>
                        <a:t>IMT, BPPS and Crisis Bureau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03649"/>
                  </a:ext>
                </a:extLst>
              </a:tr>
              <a:tr h="107562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New Components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400"/>
                        <a:t>COVID-19 monitoring platform to track resources available, allocated and spent, as well as results and challenges on COVID-19 (UNDER DEVELOPMENT)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/>
                        <a:t>New set of fund codes created under the UNDP Funding Windows, specific to COVID-19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02540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Changes to existing corporate applications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/>
                        <a:t>STARS platform upgraded to include requests for services related to the three UNDP COVID-19 programmatic offers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/>
                        <a:t>New COVID-19 Project Marker created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748763"/>
                  </a:ext>
                </a:extLst>
              </a:tr>
            </a:tbl>
          </a:graphicData>
        </a:graphic>
      </p:graphicFrame>
      <p:sp>
        <p:nvSpPr>
          <p:cNvPr id="6" name="Rectangle 50">
            <a:extLst>
              <a:ext uri="{FF2B5EF4-FFF2-40B4-BE49-F238E27FC236}">
                <a16:creationId xmlns:a16="http://schemas.microsoft.com/office/drawing/2014/main" id="{B6FBB0BF-5CF5-4B1F-9B10-C9F49C3E4C35}"/>
              </a:ext>
            </a:extLst>
          </p:cNvPr>
          <p:cNvSpPr/>
          <p:nvPr/>
        </p:nvSpPr>
        <p:spPr>
          <a:xfrm>
            <a:off x="452483" y="5453730"/>
            <a:ext cx="11283208" cy="1225709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>
                    <a:hueOff val="-7200000"/>
                    <a:satOff val="-100001"/>
                  </a:schemeClr>
                </a:solidFill>
                <a:latin typeface="+mn-lt"/>
                <a:ea typeface="+mn-ea"/>
                <a:cs typeface="+mn-cs"/>
                <a:sym typeface="Montserrat Light"/>
              </a:defRPr>
            </a:pPr>
            <a:endParaRPr/>
          </a:p>
        </p:txBody>
      </p:sp>
      <p:sp>
        <p:nvSpPr>
          <p:cNvPr id="8" name="Rectangle 52">
            <a:extLst>
              <a:ext uri="{FF2B5EF4-FFF2-40B4-BE49-F238E27FC236}">
                <a16:creationId xmlns:a16="http://schemas.microsoft.com/office/drawing/2014/main" id="{94BA3DFD-4ADE-426E-B02F-81AF8029803D}"/>
              </a:ext>
            </a:extLst>
          </p:cNvPr>
          <p:cNvSpPr/>
          <p:nvPr/>
        </p:nvSpPr>
        <p:spPr>
          <a:xfrm>
            <a:off x="539376" y="5538642"/>
            <a:ext cx="1181031" cy="105588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>
                    <a:hueOff val="-7200000"/>
                    <a:satOff val="-100001"/>
                  </a:schemeClr>
                </a:solidFill>
                <a:latin typeface="+mn-lt"/>
                <a:ea typeface="+mn-ea"/>
                <a:cs typeface="+mn-cs"/>
                <a:sym typeface="Montserrat Light"/>
              </a:defRPr>
            </a:pPr>
            <a:r>
              <a:rPr lang="en-US">
                <a:solidFill>
                  <a:schemeClr val="bg1"/>
                </a:solidFill>
              </a:rPr>
              <a:t>Guiding Design Principles 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9" name="Rectangle 55">
            <a:extLst>
              <a:ext uri="{FF2B5EF4-FFF2-40B4-BE49-F238E27FC236}">
                <a16:creationId xmlns:a16="http://schemas.microsoft.com/office/drawing/2014/main" id="{E7A1BDE1-0543-47C3-A59E-72BD96FD3572}"/>
              </a:ext>
            </a:extLst>
          </p:cNvPr>
          <p:cNvSpPr txBox="1"/>
          <p:nvPr/>
        </p:nvSpPr>
        <p:spPr>
          <a:xfrm>
            <a:off x="1881924" y="5595937"/>
            <a:ext cx="255310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Montserrat Light"/>
              </a:defRPr>
            </a:lvl1pPr>
          </a:lstStyle>
          <a:p>
            <a:r>
              <a:rPr lang="en-US" sz="1600"/>
              <a:t>Align the Data Structures to enable next steps from proposal to project execution.</a:t>
            </a:r>
            <a:endParaRPr sz="1600"/>
          </a:p>
        </p:txBody>
      </p:sp>
      <p:sp>
        <p:nvSpPr>
          <p:cNvPr id="10" name="Shape 2546">
            <a:extLst>
              <a:ext uri="{FF2B5EF4-FFF2-40B4-BE49-F238E27FC236}">
                <a16:creationId xmlns:a16="http://schemas.microsoft.com/office/drawing/2014/main" id="{401478DF-8480-41E8-AC13-0665F3F37E9C}"/>
              </a:ext>
            </a:extLst>
          </p:cNvPr>
          <p:cNvSpPr/>
          <p:nvPr/>
        </p:nvSpPr>
        <p:spPr>
          <a:xfrm>
            <a:off x="8232916" y="5665045"/>
            <a:ext cx="641327" cy="517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chemeClr val="accent5">
                    <a:hueOff val="-7200000"/>
                    <a:satOff val="-100001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033D6DAF-FB4F-4228-A8A9-EB26CF2C25E8}"/>
              </a:ext>
            </a:extLst>
          </p:cNvPr>
          <p:cNvSpPr txBox="1"/>
          <p:nvPr/>
        </p:nvSpPr>
        <p:spPr>
          <a:xfrm>
            <a:off x="7607554" y="6140069"/>
            <a:ext cx="1908087" cy="53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ts val="4000"/>
              </a:lnSpc>
              <a:defRPr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400"/>
              <a:t>Analytics</a:t>
            </a:r>
          </a:p>
        </p:txBody>
      </p:sp>
      <p:sp>
        <p:nvSpPr>
          <p:cNvPr id="12" name="Shape 2535">
            <a:extLst>
              <a:ext uri="{FF2B5EF4-FFF2-40B4-BE49-F238E27FC236}">
                <a16:creationId xmlns:a16="http://schemas.microsoft.com/office/drawing/2014/main" id="{1B4596F0-0A4F-410B-BF19-47A666818D90}"/>
              </a:ext>
            </a:extLst>
          </p:cNvPr>
          <p:cNvSpPr/>
          <p:nvPr/>
        </p:nvSpPr>
        <p:spPr>
          <a:xfrm>
            <a:off x="6676642" y="5582006"/>
            <a:ext cx="555270" cy="517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defTabSz="457062">
              <a:defRPr sz="2900">
                <a:solidFill>
                  <a:schemeClr val="accent5">
                    <a:hueOff val="-7200000"/>
                    <a:satOff val="-100001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A2C7488A-D5BF-4739-8856-01A0258E57C2}"/>
              </a:ext>
            </a:extLst>
          </p:cNvPr>
          <p:cNvSpPr txBox="1"/>
          <p:nvPr/>
        </p:nvSpPr>
        <p:spPr>
          <a:xfrm>
            <a:off x="6137528" y="6180244"/>
            <a:ext cx="190808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ts val="4000"/>
              </a:lnSpc>
              <a:defRPr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/>
              <a:t>Lessons Learning and Reporting</a:t>
            </a:r>
            <a:endParaRPr sz="140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6514128-8D28-4C64-8656-F38A0FCDE980}"/>
              </a:ext>
            </a:extLst>
          </p:cNvPr>
          <p:cNvSpPr/>
          <p:nvPr/>
        </p:nvSpPr>
        <p:spPr>
          <a:xfrm>
            <a:off x="4486354" y="5829665"/>
            <a:ext cx="651229" cy="34549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B45FC1A4-F9BC-4D6B-A4E7-D70AED5A3D7E}"/>
              </a:ext>
            </a:extLst>
          </p:cNvPr>
          <p:cNvSpPr txBox="1"/>
          <p:nvPr/>
        </p:nvSpPr>
        <p:spPr>
          <a:xfrm>
            <a:off x="4746594" y="6149418"/>
            <a:ext cx="1908087" cy="53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ts val="4000"/>
              </a:lnSpc>
              <a:defRPr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n-US" sz="1400"/>
              <a:t>Monitoring</a:t>
            </a:r>
            <a:endParaRPr sz="1400"/>
          </a:p>
        </p:txBody>
      </p:sp>
      <p:sp>
        <p:nvSpPr>
          <p:cNvPr id="15" name="Shape 2550">
            <a:extLst>
              <a:ext uri="{FF2B5EF4-FFF2-40B4-BE49-F238E27FC236}">
                <a16:creationId xmlns:a16="http://schemas.microsoft.com/office/drawing/2014/main" id="{8D1500B2-44DA-42EB-B3A8-9A2E4BFBBFAC}"/>
              </a:ext>
            </a:extLst>
          </p:cNvPr>
          <p:cNvSpPr/>
          <p:nvPr/>
        </p:nvSpPr>
        <p:spPr>
          <a:xfrm>
            <a:off x="5423002" y="5665045"/>
            <a:ext cx="555270" cy="537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457062">
              <a:defRPr sz="2900">
                <a:solidFill>
                  <a:schemeClr val="accent5">
                    <a:hueOff val="-7200000"/>
                    <a:satOff val="-100001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BF6E9-2E74-4EFE-8F81-9193994FDA17}"/>
              </a:ext>
            </a:extLst>
          </p:cNvPr>
          <p:cNvSpPr txBox="1"/>
          <p:nvPr/>
        </p:nvSpPr>
        <p:spPr>
          <a:xfrm>
            <a:off x="9329650" y="5785532"/>
            <a:ext cx="21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COVID-19 monitoring platform being developed</a:t>
            </a:r>
          </a:p>
        </p:txBody>
      </p:sp>
    </p:spTree>
    <p:extLst>
      <p:ext uri="{BB962C8B-B14F-4D97-AF65-F5344CB8AC3E}">
        <p14:creationId xmlns:p14="http://schemas.microsoft.com/office/powerpoint/2010/main" val="70538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AECA-DE54-4654-AE82-3709275F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228" y="419343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/>
              <a:t>Atlas </a:t>
            </a:r>
            <a:r>
              <a:rPr lang="en-US" sz="4000" err="1"/>
              <a:t>anD</a:t>
            </a:r>
            <a:r>
              <a:rPr lang="en-US" sz="4000"/>
              <a:t> Marker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0350D-6E5C-4557-8F57-2F2E23F4C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56" y="1918959"/>
            <a:ext cx="11220450" cy="48638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/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300"/>
              <a:t>COs create a new Output under existing Project or new Project. Provide clear titles and descriptions of projects, outputs and activities that are understandable by public (e.g. avoid acronyms).  Ensure “COVID-19” is included in project and/or output titles.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300"/>
              <a:t>Communicate the Output ID to </a:t>
            </a:r>
            <a:r>
              <a:rPr lang="en-US" sz="2300">
                <a:hlinkClick r:id="rId3"/>
              </a:rPr>
              <a:t>FundingWindows@undp.org</a:t>
            </a:r>
            <a:r>
              <a:rPr lang="en-US" sz="2300"/>
              <a:t> for the allocation to be issued.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300"/>
              <a:t>COs enter the project budget using the fund, donor codes and GMS rate provided in their </a:t>
            </a:r>
            <a:r>
              <a:rPr lang="en-US" sz="2300" b="1" u="sng"/>
              <a:t>allocation letter</a:t>
            </a:r>
            <a:r>
              <a:rPr lang="en-US" sz="2300"/>
              <a:t>, and ensure the project has been approved, the output is active and the budget is </a:t>
            </a:r>
            <a:r>
              <a:rPr lang="en-US" sz="2300" err="1"/>
              <a:t>kk’d</a:t>
            </a:r>
            <a:r>
              <a:rPr lang="en-US" sz="2300"/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300"/>
              <a:t>24 hours after a new Output is created, COs tag the output to the COVID-19 Marker through the IRRF Linking Platform.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FDEB5-C9ED-4D6E-B5DB-25DD938C8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3571" y="193516"/>
            <a:ext cx="2156457" cy="10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10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06B8B474539541B5B7897E5FB27944" ma:contentTypeVersion="0" ma:contentTypeDescription="Create a new document." ma:contentTypeScope="" ma:versionID="e9189166c1af7d2cc492a17efac7553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9CD85B-3BFB-4340-9F7D-53B8CFC81629}"/>
</file>

<file path=customXml/itemProps2.xml><?xml version="1.0" encoding="utf-8"?>
<ds:datastoreItem xmlns:ds="http://schemas.openxmlformats.org/officeDocument/2006/customXml" ds:itemID="{2C26E89B-8BA1-4DE5-95CA-8D21E6CA6B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273C16-287F-4967-BE49-152A9F65C0EE}">
  <ds:schemaRefs>
    <ds:schemaRef ds:uri="33856b32-dbbd-4996-9e5d-776de7c2e4f8"/>
    <ds:schemaRef ds:uri="a8946dc4-2e98-472c-b2e6-ca9019b8dfda"/>
    <ds:schemaRef ds:uri="b578cb55-44c5-4c59-b53a-159895d746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16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Integral</vt:lpstr>
      <vt:lpstr>Damask</vt:lpstr>
      <vt:lpstr>Project and Financial Management Guidance</vt:lpstr>
      <vt:lpstr>Business flow model</vt:lpstr>
      <vt:lpstr>Requests for RRF Country Allocation (STARS)</vt:lpstr>
      <vt:lpstr>Requests for RRF Country Allocation (STARS)</vt:lpstr>
      <vt:lpstr>STARS Data Analytics</vt:lpstr>
      <vt:lpstr>Moving Resources</vt:lpstr>
      <vt:lpstr>UNDP Funding Windows  dedicated COVID-19 Fund Codes in Atlas:</vt:lpstr>
      <vt:lpstr>undp Covid-19 Response: Corporate systems</vt:lpstr>
      <vt:lpstr>Atlas anD Marker Guidance</vt:lpstr>
      <vt:lpstr>Atlas Projects </vt:lpstr>
      <vt:lpstr>MARK the Output</vt:lpstr>
      <vt:lpstr>COVID-19 Monitoring dashboard</vt:lpstr>
      <vt:lpstr>COVID-19 reporting platform</vt:lpstr>
      <vt:lpstr>For questions, write to   [Atlas] ps.support@undp.org  [funding windows] FundingWindows@undp.org  [covid-19 marker / monitoring dashboard]  RESULTs@undp.org    </vt:lpstr>
      <vt:lpstr>Detailed slides  </vt:lpstr>
      <vt:lpstr>Refresher Atlas Workflow for Creating New Project:</vt:lpstr>
      <vt:lpstr>Create new output under existing Project </vt:lpstr>
      <vt:lpstr>The Project Budget (Funding Window)</vt:lpstr>
      <vt:lpstr>Validate Cash And Allocation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UNDP Funding Windows</dc:title>
  <dc:creator>Yazan Musharbash</dc:creator>
  <cp:revision>1</cp:revision>
  <dcterms:created xsi:type="dcterms:W3CDTF">2020-03-24T22:20:57Z</dcterms:created>
  <dcterms:modified xsi:type="dcterms:W3CDTF">2020-04-03T12:44:15Z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0x010100C806B8B474539541B5B7897E5FB27944</vt:lpwstr>
  </property>
</Properties>
</file>